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8" r:id="rId3"/>
    <p:sldId id="267" r:id="rId4"/>
    <p:sldId id="287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88"/>
          </p14:sldIdLst>
        </p14:section>
        <p14:section name="github-header" id="{2299AE42-6A03-44B5-88DC-23F31134BD38}">
          <p14:sldIdLst>
            <p14:sldId id="267"/>
            <p14:sldId id="287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C"/>
    <a:srgbClr val="282A36"/>
    <a:srgbClr val="000004"/>
    <a:srgbClr val="000002"/>
    <a:srgbClr val="413838"/>
    <a:srgbClr val="10002B"/>
    <a:srgbClr val="4E148C"/>
    <a:srgbClr val="5A189A"/>
    <a:srgbClr val="9D4EDD"/>
    <a:srgbClr val="24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B39FD-D3C7-4D5C-886A-778BA586C9E9}" v="38" dt="2023-03-01T20:36:11.176"/>
    <p1510:client id="{3A0C7EE3-BBE1-4C8B-829A-EB79CE77905C}" v="62" dt="2023-03-01T20:55:45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17T16:41:42.653" v="900" actId="14100"/>
      <pc:docMkLst>
        <pc:docMk/>
      </pc:docMkLst>
      <pc:sldChg chg="addSp delSp modSp mod">
        <pc:chgData name="Thiago Henrique Gomes Panini" userId="cc6a5c77081c362d" providerId="LiveId" clId="{F97895CD-4F64-4CAC-B5BD-4DB4944F3D08}" dt="2023-02-17T16:41:42.653" v="900" actId="14100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mod">
          <ac:chgData name="Thiago Henrique Gomes Panini" userId="cc6a5c77081c362d" providerId="LiveId" clId="{F97895CD-4F64-4CAC-B5BD-4DB4944F3D08}" dt="2023-02-17T16:41:42.653" v="900" actId="14100"/>
          <ac:picMkLst>
            <pc:docMk/>
            <pc:sldMk cId="378657593" sldId="260"/>
            <ac:picMk id="2" creationId="{774D1E30-529D-CF74-C55F-862E7EFD7151}"/>
          </ac:picMkLst>
        </pc:pic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10T20:04:39.203" v="787" actId="21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10T20:01:38.995" v="761" actId="14100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del mod">
          <ac:chgData name="Thiago Henrique Gomes Panini" userId="cc6a5c77081c362d" providerId="LiveId" clId="{F97895CD-4F64-4CAC-B5BD-4DB4944F3D08}" dt="2023-02-10T20:04:39.203" v="787" actId="21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10T20:03:21.220" v="774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10T20:03:21.220" v="774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4" creationId="{9A92D47F-4996-375F-9E58-4076F2A8AB62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5" creationId="{72D4049E-0126-FA75-EBA7-3E0EB4D305D5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6" creationId="{BFB7D985-88F6-2F94-494E-DF74A19B4DB4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7" creationId="{39CFE8A0-1328-E323-C967-C366C4394928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8" creationId="{EFEF25E0-6DC5-6FA9-37F7-880362F495C7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9" creationId="{7DEB0BE0-6998-9941-D98D-844AB3C907AD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0" creationId="{8AF89F6C-FA1E-5842-0974-030606183E09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1" creationId="{D524BC09-0667-9AA1-BC49-C56A556F71EB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2" creationId="{FBD06AC7-BF4B-D327-A618-64D4055D39DA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3" creationId="{6D1E8287-ECFA-833C-A08D-69350226127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4" creationId="{E4FD57D7-6510-145C-1051-34FD8AEC0B7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5" creationId="{1517BB2D-42E6-1053-DFC9-A4729A71131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8" creationId="{C6793B69-0CE0-F398-9134-FACFD8C138B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9" creationId="{62DBE44E-249F-02FA-51AC-443BADDCA21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0" creationId="{68C9F588-0DFA-AC84-6447-BD33C015662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1" creationId="{A631B758-0EC7-AE7B-0B54-264294E24C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2" creationId="{FA49BEE4-DFA2-3B6C-DC3B-FD0DD532C34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3" creationId="{2EF589C1-7F80-C18C-57AA-9D8D04E512E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4" creationId="{FE3C8B69-024D-02DA-DCF9-BD5C8B7293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5" creationId="{FE8BD5BC-8836-9FA9-060A-F9C7B8591A1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6" creationId="{DC6AF373-F1C3-B26D-B9DF-1D86CE1A60F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7" creationId="{8A15EE4C-4C68-896F-1803-E97231C6BE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8" creationId="{E38736B1-5167-8ED6-747B-D206B69CA1D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9" creationId="{557E380A-175F-1BA6-0F29-D68A8F3A56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0" creationId="{DE2D6220-CBC2-321D-91D6-A1DECBFCE09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1" creationId="{47844249-0699-B024-823E-16B270AB4EB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2" creationId="{BA45C030-215B-B226-5173-8A5E33BF397D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3" creationId="{A11F8419-4E5A-415D-3259-36119447255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4" creationId="{6F84917F-2049-B065-F7AA-E150D33691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5" creationId="{B984A4F5-508C-416E-BB0E-8298B9752E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6" creationId="{60127F37-4276-9926-8C16-2B8D87438CB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7" creationId="{CAACFD23-7CA1-84BD-FCBE-8702117A57A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8" creationId="{12226CC6-094B-A096-B93C-77BDD514C9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0" creationId="{50EA043F-773C-EBB9-6962-290E462F115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1" creationId="{488CBC91-C5A8-831B-E884-31CCC2B4F9A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2" creationId="{7D99D3F3-2B33-E004-FE87-16CC25B8C1B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3" creationId="{AF9331BB-D797-8570-C92E-64C8F91F22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4" creationId="{503139E6-F66C-37E4-EA99-970B8D9DD53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5" creationId="{AF9BF951-52A6-BE73-C9BE-F1EA5FC9A8D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6" creationId="{6510E2DE-37A1-F3C2-C004-436FD6A3926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7" creationId="{7299B40D-BF48-EDAB-D3B3-FDE50BED9AA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8" creationId="{0164910C-60AC-7339-CF62-E854933025E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0" creationId="{17A903ED-A6FB-C83B-9BF9-AFFDD49382C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1" creationId="{323CC706-0BF3-5056-5CF9-F8DB59A207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3" creationId="{D60189B0-2471-F6FB-E0BD-353EF4DD248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4" creationId="{473E60C4-4EE5-C4D2-6AF6-DEF50287CA0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5" creationId="{2C30D147-A386-A860-4E5D-B90E906890C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6" creationId="{FDFA3C7F-5D4B-6A7D-8573-841CDD9759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7" creationId="{B34FCA9F-3F97-CC15-CBA7-DCBC1AAB82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8" creationId="{A31535AC-4EAA-2390-0903-7BCBE4D6A6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9" creationId="{19888B33-C32E-1E5E-02D1-0552C68B29C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0" creationId="{D677D009-02AB-C6F4-9BA0-EE17F9257D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1" creationId="{59AE1EE4-FD11-CABE-AA86-738E8AE23CC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2" creationId="{0B59D03E-D8D1-AFC7-C80E-529D3AE8517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3" creationId="{70C6BC14-CAB8-A574-7C5D-6DE0547D55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4" creationId="{DFBB5D2B-A7EB-057F-1406-611D5B71CF5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5" creationId="{C5843FFA-DBE0-DCA9-FA28-4434D1A523C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6" creationId="{09080A2E-BB56-169B-E065-FDA193C7B18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7" creationId="{722ADA05-314D-539D-0AF2-40A719C8FDE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8" creationId="{79DFAED0-A8BA-A742-618A-2F5B540A366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9" creationId="{C8B4FD55-2402-85CA-F936-A42C570322F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0" creationId="{D1D6E32B-B233-6C8F-2526-09C5B4C1A3D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1" creationId="{8160C637-D1A7-F3BB-887B-ED38C2DED2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2" creationId="{E2B8C000-F748-E42D-F044-902C462EB73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3" creationId="{FB2876BE-745D-D8B2-9420-4CEB1BF59D0E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7" creationId="{9DFF62FA-D56A-DFB5-F124-7EBB451D327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8" creationId="{9839FD35-B10D-6799-E07D-36BE4C78157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9" creationId="{604D0585-7C9D-1F1B-761E-4E74500E68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0" creationId="{BE036FB5-67E5-12D9-79B5-1BC4A1820F8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1" creationId="{49BCA05C-882F-15DB-1350-09776AB560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2" creationId="{FD4B6939-FF98-AE4E-D2D9-731A111BB96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3" creationId="{BD5A2B66-474A-B8FF-D00F-F1027339789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4" creationId="{C062FF94-98AE-8606-6AAC-CE8F4CBDB8A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5" creationId="{B5C14F01-B7D6-ED1F-413E-E99A51394F0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6" creationId="{89916647-18BA-7E38-6D8F-DB667DDB09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7" creationId="{7C805136-59D1-CDAC-6C80-8121A0F8AC6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8" creationId="{6B7D5B86-D870-7CBD-BBAB-0B75988F93E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9" creationId="{40BDD532-9244-6837-5F53-2DA67DA9E4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0" creationId="{20001FB1-D1DF-1D6C-82AD-A0C2E8C94E8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1" creationId="{1362D33B-0ED3-4345-03E2-73AACAB68243}"/>
          </ac:spMkLst>
        </pc:spChg>
        <pc:spChg chg="add del mod">
          <ac:chgData name="Thiago Henrique Gomes Panini" userId="cc6a5c77081c362d" providerId="LiveId" clId="{F97895CD-4F64-4CAC-B5BD-4DB4944F3D08}" dt="2023-02-10T19:56:57.018" v="490" actId="21"/>
          <ac:spMkLst>
            <pc:docMk/>
            <pc:sldMk cId="1289142518" sldId="283"/>
            <ac:spMk id="93" creationId="{EEBFF289-34F6-37FE-579A-59420B1A8588}"/>
          </ac:spMkLst>
        </pc:spChg>
        <pc:spChg chg="add del mod">
          <ac:chgData name="Thiago Henrique Gomes Panini" userId="cc6a5c77081c362d" providerId="LiveId" clId="{F97895CD-4F64-4CAC-B5BD-4DB4944F3D08}" dt="2023-02-10T19:56:59.229" v="492"/>
          <ac:spMkLst>
            <pc:docMk/>
            <pc:sldMk cId="1289142518" sldId="283"/>
            <ac:spMk id="94" creationId="{C7135814-4AF7-0E82-083F-A2C832EB8AF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7" creationId="{03787726-57C1-E587-D12E-AA9BAA0BBDF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8" creationId="{13FC048E-703E-DB44-9F37-1340F52D5E2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1" creationId="{52FC6989-6854-07C1-FA5D-B1661B52EDB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2" creationId="{DEB32A82-89A2-2E11-4DE3-8BFF609FD11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3" creationId="{FB073F8A-8613-11E1-D3AB-6D61A6BB43A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4" creationId="{015EADA6-AFFE-DC7E-A2AE-938046CB7303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5" creationId="{CD8F4803-EA55-ADA2-561D-F279ECEF472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6" creationId="{CD9A1575-E2D6-7659-6915-19764A6A55F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7" creationId="{4C33BBFD-F74F-693D-4C3D-830AAD7506F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8" creationId="{0376A4C4-22EC-B60C-E94B-F16E04C6024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9" creationId="{BA23A5F2-8793-843E-BEC5-8B44F0EA663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0" creationId="{EBD9B427-FE55-68A2-57F5-890C7E38CC3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1" creationId="{3FDB87DC-52F6-D921-00F7-1E42A0B0A6D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2" creationId="{AA9005AB-79E2-8ED5-52F9-3595CFD9406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3" creationId="{6AE6F68C-911B-20A4-E1C9-B31A05BC879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4" creationId="{CD25DCD2-7741-C516-5A76-77F90CA4881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5" creationId="{07F9317C-625D-9963-6DCB-FDE96007D75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6" creationId="{F93787C0-F40A-055B-D859-0EB2D0CE6081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7" creationId="{5DCEE147-7608-3644-384E-502D329E2C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8" creationId="{5F5CBDB9-79D3-5A49-F96B-2076FE46B7D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9" creationId="{77CAACD8-22F3-647A-8C47-EAD0C006ED5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0" creationId="{BEFBB32D-47E0-C5D3-01DB-073061EB5E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1" creationId="{B6E1EA27-6E46-CF0F-E6D3-F6EEC189C276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3" creationId="{82E47064-41DF-6F60-8957-943106E5BAE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4" creationId="{5A353B84-A651-03E7-F1B2-4CBE79B33CD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5" creationId="{1A09D7C7-EFD8-12C2-9D32-77CA99C8387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6" creationId="{C972F162-03E2-B131-1B6F-22CAF295437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7" creationId="{B9276087-7778-86F7-AC90-E67EDA52BA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8" creationId="{14B58AB2-63B6-1C62-4EF1-ADD52D617E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9" creationId="{B6B0F7B3-E4CA-6A8A-357B-194F288CDF3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0" creationId="{EE40E412-F524-1F3B-40F5-9AFE833D45C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1" creationId="{C4D74FFC-F0EC-E673-AC7F-1B22B604AA49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3" creationId="{7B831564-0D99-F4CC-05AE-CD6848D7DDA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4" creationId="{40BF0FA7-DA7D-1394-271B-793DC9D2CE0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6" creationId="{BE274EB0-D4C2-9C0A-F863-A085267DE31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7" creationId="{4645DA20-0DAB-A2ED-B167-A4388D0AB9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8" creationId="{82F7C1A3-A3E6-6E13-690F-3E997595F88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9" creationId="{CE42E725-4AF6-1411-E0C0-23F0AB38943F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0" creationId="{672032A9-F781-C83B-417C-7C5D6E3DE110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1" creationId="{D5256955-95BF-0577-71A3-5B23A0727AF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2" creationId="{24BEA90C-86D7-E54D-FDC5-805F1D2BE66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3" creationId="{1AC671BD-3430-0191-70C4-A3352C31643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4" creationId="{3C50214D-B457-EBE0-B80F-0F1E9CF1D31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5" creationId="{31D7F1FE-8B34-0D5E-DB1D-087F1EF292E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6" creationId="{6FCF3573-2DB3-AE15-725D-5004939606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7" creationId="{9C7D0820-5119-5C1E-7902-A87134839E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8" creationId="{B94ABD0A-3784-CE8B-D6D2-C3102ACAD6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9" creationId="{D2F63C72-D90F-8E0D-0EAA-70BB990DE3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0" creationId="{0AD55B74-8F87-2DF2-3982-C11B3DE0879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1" creationId="{43F85CC8-BAC3-EE2B-B2DE-81A42B99051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2" creationId="{443099F0-FD1E-18BB-F474-4691A9991A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3" creationId="{2CE67413-5898-2915-51C9-8901289ACC0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4" creationId="{084B1FAA-0E41-DCEB-0B20-516A301F1A9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5" creationId="{6741D775-6E48-4377-B820-F453ECD49ED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6" creationId="{62B6FFC6-CF2B-05CF-7780-00C3D55085C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0" creationId="{739885B3-CFEA-5086-C2F5-EFEF71FA286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1" creationId="{C4F5B991-0157-7318-4450-76F11CAC3E96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2" creationId="{0849C518-A337-CECC-6F7E-FD465A80FA0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3" creationId="{FE73AA5B-8019-34D4-B470-DACCADC244A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4" creationId="{749603D5-0A32-D1D0-53B4-C6CDA9D62C4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5" creationId="{131D8842-71DD-5373-3E07-EAB564BAFE8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6" creationId="{0E4FA17B-702C-C8BA-36FA-BEDD08FBB71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7" creationId="{F7631C0E-E350-C514-49E5-1385763E6E9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8" creationId="{786991E1-77D8-285E-DEA9-C144B2CA0798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9" creationId="{26DCDF5C-61F7-C1E9-CFBC-980E9C397E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0" creationId="{B31E65B9-E852-F3C5-5A06-FE9DC4C48C7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1" creationId="{601BF28F-7B24-D779-BBAE-E5146A1E421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2" creationId="{E4EF5977-1518-3225-C7B1-D3260EE2C0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3" creationId="{22581A56-6FC6-2BF1-1320-4196954831B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4" creationId="{391C133A-CA4A-ED9C-AF75-BBCD175CE447}"/>
          </ac:spMkLst>
        </pc:spChg>
        <pc:spChg chg="add del mod">
          <ac:chgData name="Thiago Henrique Gomes Panini" userId="cc6a5c77081c362d" providerId="LiveId" clId="{F97895CD-4F64-4CAC-B5BD-4DB4944F3D08}" dt="2023-02-10T20:02:26.470" v="771" actId="478"/>
          <ac:spMkLst>
            <pc:docMk/>
            <pc:sldMk cId="1289142518" sldId="283"/>
            <ac:spMk id="177" creationId="{8E1FB7AD-3A92-5767-DB8D-2F3DD9E9CFFD}"/>
          </ac:spMkLst>
        </pc:spChg>
        <pc:spChg chg="add del mod ord">
          <ac:chgData name="Thiago Henrique Gomes Panini" userId="cc6a5c77081c362d" providerId="LiveId" clId="{F97895CD-4F64-4CAC-B5BD-4DB4944F3D08}" dt="2023-02-10T20:02:02.250" v="767" actId="478"/>
          <ac:spMkLst>
            <pc:docMk/>
            <pc:sldMk cId="1289142518" sldId="283"/>
            <ac:spMk id="180" creationId="{0D9C27E5-E199-0E32-B0AA-5694B29DEF3C}"/>
          </ac:spMkLst>
        </pc:s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2" creationId="{107CE353-A7F8-D247-94B5-92EE1ED7EBF3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16" creationId="{BCE3972C-FA26-7FF1-35B9-53D650F2C3D4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39" creationId="{F081A62E-B6D5-8A9F-4FF5-0FB12D822412}"/>
          </ac:grpSpMkLst>
        </pc:gr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49" creationId="{E074B80A-B9A2-3DD9-357C-19494F6BC50D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52" creationId="{95E35766-8DBA-BDAE-0B36-B9CE02EA2ECB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4" creationId="{B0633174-90C4-7CC2-7B46-387781A861AA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5" creationId="{94F38020-CC49-F538-A29A-894D658DE39C}"/>
          </ac:grpSpMkLst>
        </pc:grpChg>
        <pc:grpChg chg="add 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6" creationId="{ACF3B1FB-8B5D-2661-C18D-86E72E866A59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9" creationId="{0DF76CF7-80B1-B8C5-1652-52B79B6B5FAB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122" creationId="{C7868E5E-0D06-C0D9-DEB3-C6414765E5D0}"/>
          </ac:grpSpMkLst>
        </pc:gr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grpChg chg="add 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2" creationId="{9FE55300-49C1-51E5-6438-3F0DEE190406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5" creationId="{1302CCA4-D75E-778E-9E67-7D9D621352C0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7" creationId="{FA3FBD84-EC8D-3565-9661-DE8B30C40CBA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8" creationId="{03894AED-5F25-48AB-2416-C7B2E11BB0D9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del mod">
          <ac:chgData name="Thiago Henrique Gomes Panini" userId="cc6a5c77081c362d" providerId="LiveId" clId="{F97895CD-4F64-4CAC-B5BD-4DB4944F3D08}" dt="2023-02-10T19:55:01.426" v="468" actId="478"/>
          <ac:picMkLst>
            <pc:docMk/>
            <pc:sldMk cId="1289142518" sldId="283"/>
            <ac:picMk id="3" creationId="{BE4C62A8-181C-E036-6C15-E7511006FCED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17" creationId="{A58A5B92-3294-A037-DA6E-08CA545B5D49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76" creationId="{D90A08F4-09B8-C508-7FFC-BDA86249B062}"/>
          </ac:picMkLst>
        </pc:picChg>
        <pc:picChg chg="add mod ord modCrop">
          <ac:chgData name="Thiago Henrique Gomes Panini" userId="cc6a5c77081c362d" providerId="LiveId" clId="{F97895CD-4F64-4CAC-B5BD-4DB4944F3D08}" dt="2023-02-10T20:02:43.626" v="772" actId="14100"/>
          <ac:picMkLst>
            <pc:docMk/>
            <pc:sldMk cId="1289142518" sldId="283"/>
            <ac:picMk id="92" creationId="{E49B2ED4-7977-BFAD-CA22-1C472E93865B}"/>
          </ac:picMkLst>
        </pc:picChg>
        <pc:picChg chg="add del mod modCrop">
          <ac:chgData name="Thiago Henrique Gomes Panini" userId="cc6a5c77081c362d" providerId="LiveId" clId="{F97895CD-4F64-4CAC-B5BD-4DB4944F3D08}" dt="2023-02-10T20:03:05.338" v="773" actId="478"/>
          <ac:picMkLst>
            <pc:docMk/>
            <pc:sldMk cId="1289142518" sldId="283"/>
            <ac:picMk id="95" creationId="{C021A4C3-4CF1-2AA2-6D83-1D38D04BD68E}"/>
          </ac:picMkLst>
        </pc:picChg>
        <pc:picChg chg="mod">
          <ac:chgData name="Thiago Henrique Gomes Panini" userId="cc6a5c77081c362d" providerId="LiveId" clId="{F97895CD-4F64-4CAC-B5BD-4DB4944F3D08}" dt="2023-02-10T19:59:18.568" v="702" actId="1076"/>
          <ac:picMkLst>
            <pc:docMk/>
            <pc:sldMk cId="1289142518" sldId="283"/>
            <ac:picMk id="100" creationId="{61722AF5-A835-80F5-7F6D-A41FB2A05A95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  <pc:picChg chg="mod">
          <ac:chgData name="Thiago Henrique Gomes Panini" userId="cc6a5c77081c362d" providerId="LiveId" clId="{F97895CD-4F64-4CAC-B5BD-4DB4944F3D08}" dt="2023-02-10T19:59:16.845" v="701" actId="1076"/>
          <ac:picMkLst>
            <pc:docMk/>
            <pc:sldMk cId="1289142518" sldId="283"/>
            <ac:picMk id="159" creationId="{D8C8A9BC-B5F3-2538-7850-91CB53804EFD}"/>
          </ac:picMkLst>
        </pc:picChg>
        <pc:picChg chg="add del mod modCrop">
          <ac:chgData name="Thiago Henrique Gomes Panini" userId="cc6a5c77081c362d" providerId="LiveId" clId="{F97895CD-4F64-4CAC-B5BD-4DB4944F3D08}" dt="2023-02-10T20:02:26.470" v="771" actId="478"/>
          <ac:picMkLst>
            <pc:docMk/>
            <pc:sldMk cId="1289142518" sldId="283"/>
            <ac:picMk id="176" creationId="{4386F370-AB5B-268D-D232-6D634A2333BF}"/>
          </ac:picMkLst>
        </pc:picChg>
        <pc:cxnChg chg="add del mod">
          <ac:chgData name="Thiago Henrique Gomes Panini" userId="cc6a5c77081c362d" providerId="LiveId" clId="{F97895CD-4F64-4CAC-B5BD-4DB4944F3D08}" dt="2023-02-10T20:02:26.470" v="771" actId="478"/>
          <ac:cxnSpMkLst>
            <pc:docMk/>
            <pc:sldMk cId="1289142518" sldId="283"/>
            <ac:cxnSpMk id="179" creationId="{85CB5BEC-3804-8679-3EC3-D6BA62BD77E9}"/>
          </ac:cxnSpMkLst>
        </pc:cxnChg>
      </pc:sldChg>
      <pc:sldChg chg="addSp delSp modSp add del">
        <pc:chgData name="Thiago Henrique Gomes Panini" userId="cc6a5c77081c362d" providerId="LiveId" clId="{F97895CD-4F64-4CAC-B5BD-4DB4944F3D08}" dt="2023-02-10T20:18:19.237" v="895" actId="47"/>
        <pc:sldMkLst>
          <pc:docMk/>
          <pc:sldMk cId="1657254514" sldId="284"/>
        </pc:sldMkLst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1" creationId="{85F6C5C6-918A-3A9F-AEA8-CF3163B1D19E}"/>
          </ac:spMkLst>
        </pc:spChg>
        <pc:grpChg chg="add 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9" creationId="{8CB232F2-8DAF-E1AC-5255-E2BEA8FA49E5}"/>
          </ac:grpSpMkLst>
        </pc:grpChg>
        <pc:grpChg chg="add 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72" creationId="{B4CF32AA-55D9-1489-F9BB-C47F0BD84EEB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96" creationId="{ACF3B1FB-8B5D-2661-C18D-86E72E866A59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132" creationId="{9FE55300-49C1-51E5-6438-3F0DEE190406}"/>
          </ac:grpSpMkLst>
        </pc:grpChg>
        <pc:picChg chg="add mod">
          <ac:chgData name="Thiago Henrique Gomes Panini" userId="cc6a5c77081c362d" providerId="LiveId" clId="{F97895CD-4F64-4CAC-B5BD-4DB4944F3D08}" dt="2023-02-10T20:03:41.079" v="777"/>
          <ac:picMkLst>
            <pc:docMk/>
            <pc:sldMk cId="1657254514" sldId="284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3:43.993" v="778" actId="1076"/>
          <ac:picMkLst>
            <pc:docMk/>
            <pc:sldMk cId="1657254514" sldId="284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3:52.180" v="780" actId="1076"/>
          <ac:picMkLst>
            <pc:docMk/>
            <pc:sldMk cId="1657254514" sldId="284"/>
            <ac:picMk id="50" creationId="{8F8128F5-C324-E98C-B6C2-72D85DE259BD}"/>
          </ac:picMkLst>
        </pc:picChg>
        <pc:picChg chg="del">
          <ac:chgData name="Thiago Henrique Gomes Panini" userId="cc6a5c77081c362d" providerId="LiveId" clId="{F97895CD-4F64-4CAC-B5BD-4DB4944F3D08}" dt="2023-02-10T20:03:40.677" v="776" actId="478"/>
          <ac:picMkLst>
            <pc:docMk/>
            <pc:sldMk cId="1657254514" sldId="284"/>
            <ac:picMk id="92" creationId="{E49B2ED4-7977-BFAD-CA22-1C472E93865B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3513036667" sldId="285"/>
        </pc:sldMkLst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1" creationId="{85F6C5C6-918A-3A9F-AEA8-CF3163B1D19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5" creationId="{49EDF53D-FC3C-25E0-FCF7-2E13DA246BB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6" creationId="{347FDE51-2BDC-45CF-8150-259F96EF9A4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7" creationId="{82BCB46A-A4C6-E8B7-AF16-C76C71694D2B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8" creationId="{CD44C6B7-D965-0FF4-745F-BAC5106536D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9" creationId="{39CA2826-9178-13E8-7F76-CC6372BF054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0" creationId="{EBDB9C0D-7826-E1EA-40EC-974503EBA02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1" creationId="{DB9B5EC2-A79F-623A-8502-D7059942CAB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2" creationId="{9D39C98D-3BB7-B9B3-5784-817F060CEA5F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3" creationId="{7CAD60E2-7B74-5BFF-E35A-BCB2BF0D38A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4" creationId="{C494661E-1B28-E986-ACDB-7CAEF05FC18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5" creationId="{40919AF4-695B-3588-D1E5-3B614BD7FC5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6" creationId="{79FD70D6-1BFE-5416-AB48-A35A6B99070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7" creationId="{D4CBDCAD-DC72-E4D0-7D8F-B9AAC3F8828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8" creationId="{3CF693F7-8022-51CC-C97E-6C680127AA7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9" creationId="{3A888C51-6EC9-31B9-ED00-6B04C93B145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0" creationId="{E397B9D1-797E-7D79-803B-BA4D9ABB601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1" creationId="{9D31F760-0DB7-88F0-D089-FCF7BA69640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2" creationId="{58CF8EE6-CD43-329E-005C-0467714F33A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3" creationId="{539EF168-CA0C-E0B7-13F9-418E8F5EC6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4" creationId="{5ACD4961-AD91-BEAF-33F2-C93C8C392138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5" creationId="{7B28FC89-1FAE-CAA2-C457-4EEA9363840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6" creationId="{2F316ABD-7CB4-FF6E-82E1-3CAED72D861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7" creationId="{2B737F94-80B6-C035-3A64-912FAB23B4C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1" creationId="{160D852A-E922-96DC-2436-02C3C32091B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2" creationId="{D583732F-8177-CBA2-395D-58242B0B7EF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3" creationId="{DFC65EF8-2BC4-7D19-0D01-493B198AE10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4" creationId="{077C9676-2E94-5581-8C84-179FC0BD6F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5" creationId="{7F485F17-8D38-77A8-49CD-06C5D7098B6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6" creationId="{FB24E911-53A1-7A85-53A6-372286AFD13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7" creationId="{A4EC746D-744E-47FF-9B1F-3A466F4F0A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8" creationId="{3CE476F0-CA3D-04DA-F59B-F322283A8E2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9" creationId="{52932511-75B2-EB17-976B-C558C1CFCAE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0" creationId="{EE097F25-EB83-9C60-2E62-7E97A8848851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1" creationId="{FF18EADB-E0B4-7E4A-8578-F976F214DA5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2" creationId="{9B46FE70-623D-DBEB-99DC-7759753B8E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3" creationId="{EEB1C9E2-E2A0-7F63-189F-861B8149F39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4" creationId="{AABAB6F4-CD9A-1D9F-75E9-33D56A506CF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5" creationId="{A838E448-5BF0-E644-732D-D039E90D0FC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8" creationId="{21FADB73-54CF-1E6C-665C-B8AE8C3A4D9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0" creationId="{3B294162-CE0F-7EBC-B2C8-E19C234B9A6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1" creationId="{16FEFDF0-84A7-FF8A-A478-26FE5B90BFC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4" creationId="{7D9F1E72-004C-EC5A-4A52-6127D78F722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5" creationId="{6B8A33DD-F5AB-89B7-AE80-5D9B1C45154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6" creationId="{D82189AD-847F-C937-937D-55390D54506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7" creationId="{DFFE9AFB-EFDA-9919-43F7-8F225B3AB24B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8" creationId="{70467E16-34E8-DADC-C6A9-DA75747A02B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9" creationId="{DBDD0942-3208-E14F-3F9C-6E8CFCD2C61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0" creationId="{93620ED4-21DC-2C1B-2722-2F2F1940662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1" creationId="{9D5C37DA-C44B-419C-4CD3-8B4219B0651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2" creationId="{D6910ABB-0FEA-0ADD-EC3A-6595176DD1F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3" creationId="{4B9AEBA1-A395-A2E1-8FE3-F700D31FE22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4" creationId="{0B193E94-790C-31CC-78C2-99E9D98719D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5" creationId="{0F9F895B-87E4-51E0-FBE3-BC04C6FEA45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6" creationId="{3F0F867A-57C4-6AEC-3C84-1D3972539CBF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7" creationId="{151D2A99-19F4-0A65-F3F3-48661637D73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8" creationId="{109AA14D-35EE-D7FA-A76B-FDFA2239E98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9" creationId="{C4AF1956-80AA-822A-675F-B59F0B2EB93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0" creationId="{42F7A459-CF80-F705-F7A8-70B6BA50819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1" creationId="{3C1EEED5-DA74-2253-FF87-1A81E1C35B3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2" creationId="{7103A8FA-1C4A-D2B3-E961-504F8428AB5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3" creationId="{76723EC1-815D-24B8-DC07-229D499D308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4" creationId="{226C98C6-4449-ADC4-FF3B-9B92C7E2AA6B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6" creationId="{6CA57C4E-AD65-210A-624A-2DB9FD20D9C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7" creationId="{1BBF816C-35AC-CB7F-E1A4-C636494FDF17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8" creationId="{AF35418D-8633-0027-5FD0-CC100A93D7D8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9" creationId="{5E9ECB8C-175E-CF6D-D8FB-FF35D3661C4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0" creationId="{16EAD1F7-BA70-7500-78F3-84D8B69E906A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1" creationId="{9B251514-504D-949A-0C04-1B522898BBF9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2" creationId="{56B092BF-9DAB-D71F-06B6-C31D2A237EF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3" creationId="{AF0D0BD1-FC5A-597A-92B9-98E7194052C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4" creationId="{3CFA1F9A-AE05-EA58-E84B-021672483E3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8" creationId="{952BFB90-4619-9EAF-A44B-F87893DDC5C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0" creationId="{A19A5B39-C764-C2DE-54FB-A80BADDF77E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1" creationId="{06CC1230-9ADB-458C-F779-6F56DB316F8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2" creationId="{5A104EEF-860F-DCC1-8F8D-E834B959D6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3" creationId="{97630A60-33B6-AB42-DAEB-1B53852E5E3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4" creationId="{D53DB5B3-1DBA-65DD-FFBA-5CFA67E89BB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5" creationId="{F5FB4E7C-A877-CE91-BDAB-641F22DECF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6" creationId="{48E9EB5A-83ED-8F92-6BB8-AB498C31DFA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7" creationId="{CF73C61E-894E-1738-B112-03B2CCA08EC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8" creationId="{F363A0E2-5241-F216-A256-82C674014E4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9" creationId="{B5CC49C5-806D-AD3A-4D6D-5E5C0AB2A58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0" creationId="{10CCCC47-203D-3556-81FF-6C863B2AF3E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1" creationId="{9700B861-2A98-B9E3-EF6A-0F574AEBAC0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2" creationId="{F9747E32-85F6-942B-B813-08735CF9809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3" creationId="{3C9BCA97-18E2-4DA7-F404-A68C0094207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4" creationId="{99288D49-3B43-9373-D6A9-A4E5603B192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5" creationId="{A9EF850F-10FA-63B2-CC2A-EC92F47FDB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6" creationId="{6B7A9F64-86B3-AA23-D6E5-AA324DE10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7" creationId="{D0B86D8D-0FE6-CF30-791F-B9D56D3836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8" creationId="{A5672878-C271-66B7-6D69-1CBC84DDF0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9" creationId="{EF2B7FDE-70DC-56D3-9FCB-590D04270A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0" creationId="{2E4B3E67-A3BC-092D-A750-E01CD953A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1" creationId="{63903D32-0E4C-2EA9-C117-1330E5FAA6A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4" creationId="{C06F0235-158B-271A-224E-52E3F75C782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5" creationId="{3EB6BF19-A2C0-9EA2-608E-89413D2739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6" creationId="{05C0B5F5-4044-3B54-EA3D-DD28F998D95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7" creationId="{64D2DB8B-158F-DD98-4731-D7F3B7BB857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8" creationId="{018CA5F8-E924-28C0-1C20-19D5795370B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9" creationId="{3BC50083-7E40-B465-83D4-F8048121F65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0" creationId="{55881DE0-A101-6A15-192D-B906C6C1D83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1" creationId="{89C7D9AA-927F-6D05-1F61-1AA195405E6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2" creationId="{38DEF72B-823C-3064-AF3B-9616B342D02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4" creationId="{A8569D9B-7FA8-E155-51CD-E7FFEB9E31A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6" creationId="{C9E0B1F2-BDAC-7BE4-F97D-A28DEC295FF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7" creationId="{D4B354BF-CC18-A451-47E9-DE2675E1BF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8" creationId="{BA5D229C-F81C-353A-F599-750AF055A05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9" creationId="{9E1CF212-9472-54A5-5B60-47E1C31F5C4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0" creationId="{CFF4E915-53E9-A528-96EC-77DD11641A2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1" creationId="{D1B8895E-C5C3-9116-6EE4-E464EB35006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2" creationId="{D527DF5E-64B9-EA73-82E5-690C651526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3" creationId="{BF752FDA-95B2-85CF-9055-EFDDA21C574D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4" creationId="{680AB953-09B1-734D-D76F-5ABC00F92B8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5" creationId="{D128608F-DF87-A16A-1B45-108D7C3780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6" creationId="{40DDEDC7-0465-CCA5-7335-C171A9569B5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7" creationId="{9A401594-AEDD-6E3A-9127-65536A431D80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8" creationId="{5DF2783E-DAED-E626-10C5-B6BF57F759C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9" creationId="{2C3F8148-CAD8-DD88-304C-F30CE333116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0" creationId="{CB096D50-FE23-01A0-9BCD-9EEA536EBF4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1" creationId="{71240B22-04DD-1DC1-5216-497DC48408B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2" creationId="{ED9C0553-67D9-C683-278D-3A49E491A4D2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3" creationId="{10E85BB6-C449-930E-32C2-6351013F906C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4" creationId="{83FA08D7-EC5B-DE37-96F8-7C85B2C16EF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5" creationId="{2792C7E4-9959-9410-EE9A-B9AF61E6FED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6" creationId="{56467E43-B76F-6343-6E90-6C709B990F58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7" creationId="{D7CD5481-DF64-11AC-25AD-FC75BB4A35F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0" creationId="{E0CF4123-B93B-7D22-B3BA-F9899BAAF6C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1" creationId="{F53D8DD5-E0A5-5E8B-C00C-9705445893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2" creationId="{2281C5E6-06B7-8160-AB62-2598A859C85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3" creationId="{60DF2906-F8A9-88E2-734B-9989E38DE83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4" creationId="{BD79DAAE-0A7A-C66A-7C44-32A840FB05B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5" creationId="{C86B2CA4-B2C0-5FD3-7380-0502FDF7D8B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6" creationId="{606B4599-CDE2-83A1-B472-D8E0AB22461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7" creationId="{E539739E-F902-1D6E-303F-FFBA78D9F59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8" creationId="{B31895E8-6E1D-EA10-5C2B-97D9B3F80C2A}"/>
          </ac:spMkLst>
        </pc:s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9" creationId="{8CB232F2-8DAF-E1AC-5255-E2BEA8FA49E5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72" creationId="{B4CF32AA-55D9-1489-F9BB-C47F0BD84EEB}"/>
          </ac:grpSpMkLst>
        </pc:grpChg>
        <pc:grpChg chg="add del mod">
          <ac:chgData name="Thiago Henrique Gomes Panini" userId="cc6a5c77081c362d" providerId="LiveId" clId="{F97895CD-4F64-4CAC-B5BD-4DB4944F3D08}" dt="2023-02-10T20:05:11.518" v="795" actId="478"/>
          <ac:grpSpMkLst>
            <pc:docMk/>
            <pc:sldMk cId="3513036667" sldId="285"/>
            <ac:grpSpMk id="84" creationId="{540F3258-B8B2-272D-440D-10B4733CC85E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8" creationId="{965754A3-9D9E-9C47-4358-4793E38FA7BF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9" creationId="{C3553A6B-72D1-2227-41D0-10F9E7E15312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26" creationId="{F42B68FE-CDA6-94AF-80FF-D7BF43ACC9B6}"/>
          </ac:grpSpMkLst>
        </pc:grpChg>
        <pc:grpChg chg="add del mod">
          <ac:chgData name="Thiago Henrique Gomes Panini" userId="cc6a5c77081c362d" providerId="LiveId" clId="{F97895CD-4F64-4CAC-B5BD-4DB4944F3D08}" dt="2023-02-10T20:07:29.186" v="809" actId="165"/>
          <ac:grpSpMkLst>
            <pc:docMk/>
            <pc:sldMk cId="3513036667" sldId="285"/>
            <ac:grpSpMk id="129" creationId="{CB918C38-ABC1-E449-8721-3F6741F6EEB7}"/>
          </ac:grpSpMkLst>
        </pc:grpChg>
        <pc:grpChg chg="del mod topLvl">
          <ac:chgData name="Thiago Henrique Gomes Panini" userId="cc6a5c77081c362d" providerId="LiveId" clId="{F97895CD-4F64-4CAC-B5BD-4DB4944F3D08}" dt="2023-02-10T20:07:33.444" v="810" actId="165"/>
          <ac:grpSpMkLst>
            <pc:docMk/>
            <pc:sldMk cId="3513036667" sldId="285"/>
            <ac:grpSpMk id="132" creationId="{B70C4C90-BF05-CA74-161A-A5260BB4D44D}"/>
          </ac:grpSpMkLst>
        </pc:grpChg>
        <pc:grpChg chg="mod topLvl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55" creationId="{C6AF9811-D6A8-5D59-5C77-4E540F31CE11}"/>
          </ac:grpSpMkLst>
        </pc:grpChg>
        <pc:grpChg chg="add mod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65" creationId="{27741D80-1B66-8BCA-4CEF-8EE8A0528340}"/>
          </ac:grpSpMkLst>
        </pc:grpChg>
        <pc:grpChg chg="add del mod">
          <ac:chgData name="Thiago Henrique Gomes Panini" userId="cc6a5c77081c362d" providerId="LiveId" clId="{F97895CD-4F64-4CAC-B5BD-4DB4944F3D08}" dt="2023-02-10T20:08:24.642" v="829" actId="21"/>
          <ac:grpSpMkLst>
            <pc:docMk/>
            <pc:sldMk cId="3513036667" sldId="285"/>
            <ac:grpSpMk id="166" creationId="{1223BA8F-C757-A076-6B79-41F152997600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7" creationId="{F04AA220-EF21-3410-2DC2-D7875744AD5B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9" creationId="{800C5F46-27DE-AEBF-C83D-2ADA40B4CA0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92" creationId="{91FEDDE6-5E71-D41B-A2A3-DA1A38F0AD7C}"/>
          </ac:grpSpMkLst>
        </pc:grpChg>
        <pc:grpChg chg="add del mod">
          <ac:chgData name="Thiago Henrique Gomes Panini" userId="cc6a5c77081c362d" providerId="LiveId" clId="{F97895CD-4F64-4CAC-B5BD-4DB4944F3D08}" dt="2023-02-10T20:08:29.770" v="832"/>
          <ac:grpSpMkLst>
            <pc:docMk/>
            <pc:sldMk cId="3513036667" sldId="285"/>
            <ac:grpSpMk id="203" creationId="{9E774C31-25A8-9119-C38F-FAD1A93330C8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05" creationId="{E08892D7-9C99-D7E3-CC01-409D797A7E96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28" creationId="{8794E985-DE96-D917-4951-84B6141BEF56}"/>
          </ac:grpSpMkLst>
        </pc:grpChg>
        <pc:picChg chg="del">
          <ac:chgData name="Thiago Henrique Gomes Panini" userId="cc6a5c77081c362d" providerId="LiveId" clId="{F97895CD-4F64-4CAC-B5BD-4DB4944F3D08}" dt="2023-02-10T20:04:23.658" v="782" actId="478"/>
          <ac:picMkLst>
            <pc:docMk/>
            <pc:sldMk cId="3513036667" sldId="285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50" creationId="{8F8128F5-C324-E98C-B6C2-72D85DE259BD}"/>
          </ac:picMkLst>
        </pc:picChg>
        <pc:picChg chg="add mod">
          <ac:chgData name="Thiago Henrique Gomes Panini" userId="cc6a5c77081c362d" providerId="LiveId" clId="{F97895CD-4F64-4CAC-B5BD-4DB4944F3D08}" dt="2023-02-10T20:07:37.967" v="812" actId="1076"/>
          <ac:picMkLst>
            <pc:docMk/>
            <pc:sldMk cId="3513036667" sldId="285"/>
            <ac:picMk id="82" creationId="{6A6A0F60-4705-9D09-5471-E70CF4F7EDD7}"/>
          </ac:picMkLst>
        </pc:picChg>
        <pc:picChg chg="add 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05:10.850" v="794" actId="1076"/>
          <ac:picMkLst>
            <pc:docMk/>
            <pc:sldMk cId="3513036667" sldId="285"/>
            <ac:picMk id="110" creationId="{9B28C747-6219-A1F4-4222-8256164598E9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27" creationId="{09E5BDA5-3E52-A1FD-5D0B-F2856F065FDB}"/>
          </ac:picMkLst>
        </pc:picChg>
        <pc:picChg chg="mod topLvl">
          <ac:chgData name="Thiago Henrique Gomes Panini" userId="cc6a5c77081c362d" providerId="LiveId" clId="{F97895CD-4F64-4CAC-B5BD-4DB4944F3D08}" dt="2023-02-10T20:08:23.478" v="828" actId="14100"/>
          <ac:picMkLst>
            <pc:docMk/>
            <pc:sldMk cId="3513036667" sldId="285"/>
            <ac:picMk id="133" creationId="{03160457-03E0-D390-2939-D0679018E2FE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93" creationId="{228B7C0A-7E1D-EEB6-0118-0BA807E8AB79}"/>
          </ac:picMkLst>
        </pc:picChg>
        <pc:picChg chg="mod">
          <ac:chgData name="Thiago Henrique Gomes Panini" userId="cc6a5c77081c362d" providerId="LiveId" clId="{F97895CD-4F64-4CAC-B5BD-4DB4944F3D08}" dt="2023-02-10T20:08:28.301" v="831"/>
          <ac:picMkLst>
            <pc:docMk/>
            <pc:sldMk cId="3513036667" sldId="285"/>
            <ac:picMk id="229" creationId="{61EAD16F-82F8-5F4A-4392-7AF08900ABA4}"/>
          </ac:picMkLst>
        </pc:picChg>
        <pc:picChg chg="add mod">
          <ac:chgData name="Thiago Henrique Gomes Panini" userId="cc6a5c77081c362d" providerId="LiveId" clId="{F97895CD-4F64-4CAC-B5BD-4DB4944F3D08}" dt="2023-02-10T20:09:35.620" v="853" actId="1076"/>
          <ac:picMkLst>
            <pc:docMk/>
            <pc:sldMk cId="3513036667" sldId="285"/>
            <ac:picMk id="239" creationId="{9F33E18A-03B9-F014-6736-D8C3E3B78D8E}"/>
          </ac:picMkLst>
        </pc:picChg>
        <pc:picChg chg="add mod">
          <ac:chgData name="Thiago Henrique Gomes Panini" userId="cc6a5c77081c362d" providerId="LiveId" clId="{F97895CD-4F64-4CAC-B5BD-4DB4944F3D08}" dt="2023-02-10T20:09:33.524" v="852" actId="1076"/>
          <ac:picMkLst>
            <pc:docMk/>
            <pc:sldMk cId="3513036667" sldId="285"/>
            <ac:picMk id="240" creationId="{39D1FC38-8079-EBDA-7D9E-9F571774330C}"/>
          </ac:picMkLst>
        </pc:picChg>
      </pc:sldChg>
      <pc:sldChg chg="addSp delSp modSp add mod modShow">
        <pc:chgData name="Thiago Henrique Gomes Panini" userId="cc6a5c77081c362d" providerId="LiveId" clId="{F97895CD-4F64-4CAC-B5BD-4DB4944F3D08}" dt="2023-02-10T20:18:15.605" v="894" actId="729"/>
        <pc:sldMkLst>
          <pc:docMk/>
          <pc:sldMk cId="1597006777" sldId="286"/>
        </pc:sldMkLst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4" creationId="{F0E1B38F-AD56-16A7-852A-CAEDB782FF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5" creationId="{D6AB2E6F-7930-A607-0670-948FC9808CF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8" creationId="{7EBFBC00-5D95-D1EA-77BE-8E6BCE9B84D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9" creationId="{353B8AB8-4BD6-9C6E-8331-305F2005BF5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0" creationId="{DABEFB32-7450-C504-6618-76AD261B951A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1" creationId="{A9EDAB44-25C0-4291-F6E6-56301794907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2" creationId="{80143DAF-1FFE-A647-67F9-C376E121820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3" creationId="{7F3B8AD9-F3D9-40C5-9BEF-DE46BAEDDD6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4" creationId="{3D788C77-702D-37EA-2038-2D446876151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5" creationId="{7BD9798E-2E1A-D589-42ED-14938610B24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6" creationId="{5D5F5FBC-1E36-0659-9F8F-53E16CA8CBC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7" creationId="{29ED30E7-DDCE-2BF9-B639-A81AB4EF8EE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8" creationId="{5907D9A3-E3BA-0D2D-621F-EDABB911A3B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9" creationId="{051EC6C2-B42F-79C3-41E1-FC446F1390B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0" creationId="{E0A85C69-A43D-B3E9-5854-25C0571B0C2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1" creationId="{BD946DD9-599D-D690-27CD-6DB39257750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2" creationId="{670FCFD6-AF65-3307-12CC-73886D78FC9F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3" creationId="{6C872896-1DFF-7B6F-9C35-71B083BF1BD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4" creationId="{3C93B175-2389-814C-5FA9-010D740B952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5" creationId="{C2313EAC-B47C-A1EE-B232-65C7EEFE0A0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6" creationId="{9E8CA4B5-3173-06EA-95C7-3B58B75DA62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7" creationId="{F2570F58-84E6-52FB-AF1A-1B475DB630E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8" creationId="{DD16D887-C5B7-24A3-45CA-6E3D8C846AEE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0" creationId="{38212F0E-5E0D-58B8-BC6B-F0A52B88C339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1" creationId="{C2608258-E5B2-F28B-344E-749A444B9D3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2" creationId="{2B570524-7434-B60E-C102-DC82E37CC6A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3" creationId="{9E2AC2D3-7F90-C4C7-5719-0BFC7B2BA18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4" creationId="{7307294E-D2C6-6F9A-9C7B-9159E37439E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5" creationId="{72DADCC5-6937-FA2D-D96D-4B56BC1560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6" creationId="{A932A6C1-8CD6-B612-F1F3-7EB8D532386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7" creationId="{3988D5C2-39A3-5C71-828B-15F38146C396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8" creationId="{47263E3F-6412-614C-17C9-C1493D05C9F0}"/>
          </ac:spMkLst>
        </pc:spChg>
        <pc:grpChg chg="add del mod">
          <ac:chgData name="Thiago Henrique Gomes Panini" userId="cc6a5c77081c362d" providerId="LiveId" clId="{F97895CD-4F64-4CAC-B5BD-4DB4944F3D08}" dt="2023-02-10T20:11:43.760" v="887"/>
          <ac:grpSpMkLst>
            <pc:docMk/>
            <pc:sldMk cId="1597006777" sldId="286"/>
            <ac:grpSpMk id="2" creationId="{FA9B2062-6873-1598-B2A3-A289ED184763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3" creationId="{69387701-E2AD-A292-4AB0-4C8A55EA3E1F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86" creationId="{06E1666A-CBAD-2551-3EF6-A7EF378217B6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109" creationId="{BDF31979-77C1-8440-0139-31280F7D866C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26" creationId="{F42B68FE-CDA6-94AF-80FF-D7BF43ACC9B6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67" creationId="{F04AA220-EF21-3410-2DC2-D7875744AD5B}"/>
          </ac:grpSpMkLst>
        </pc:grpChg>
        <pc:picChg chg="mod modCrop">
          <ac:chgData name="Thiago Henrique Gomes Panini" userId="cc6a5c77081c362d" providerId="LiveId" clId="{F97895CD-4F64-4CAC-B5BD-4DB4944F3D08}" dt="2023-02-10T20:11:27.516" v="883" actId="732"/>
          <ac:picMkLst>
            <pc:docMk/>
            <pc:sldMk cId="1597006777" sldId="286"/>
            <ac:picMk id="82" creationId="{6A6A0F60-4705-9D09-5471-E70CF4F7EDD7}"/>
          </ac:picMkLst>
        </pc:picChg>
        <pc:picChg chg="del">
          <ac:chgData name="Thiago Henrique Gomes Panini" userId="cc6a5c77081c362d" providerId="LiveId" clId="{F97895CD-4F64-4CAC-B5BD-4DB4944F3D08}" dt="2023-02-10T20:09:47.787" v="857" actId="478"/>
          <ac:picMkLst>
            <pc:docMk/>
            <pc:sldMk cId="1597006777" sldId="286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11:43.156" v="886" actId="1076"/>
          <ac:picMkLst>
            <pc:docMk/>
            <pc:sldMk cId="1597006777" sldId="286"/>
            <ac:picMk id="87" creationId="{833E546E-372F-CBEC-8A57-4084CCA8FDC1}"/>
          </ac:picMkLst>
        </pc:picChg>
        <pc:picChg chg="add del mod">
          <ac:chgData name="Thiago Henrique Gomes Panini" userId="cc6a5c77081c362d" providerId="LiveId" clId="{F97895CD-4F64-4CAC-B5BD-4DB4944F3D08}" dt="2023-02-10T20:11:59.362" v="892" actId="478"/>
          <ac:picMkLst>
            <pc:docMk/>
            <pc:sldMk cId="1597006777" sldId="286"/>
            <ac:picMk id="119" creationId="{9C428010-9214-6416-708D-C82B2E97CCEA}"/>
          </ac:picMkLst>
        </pc:picChg>
        <pc:picChg chg="mod">
          <ac:chgData name="Thiago Henrique Gomes Panini" userId="cc6a5c77081c362d" providerId="LiveId" clId="{F97895CD-4F64-4CAC-B5BD-4DB4944F3D08}" dt="2023-02-10T20:12:16.124" v="893" actId="1076"/>
          <ac:picMkLst>
            <pc:docMk/>
            <pc:sldMk cId="1597006777" sldId="286"/>
            <ac:picMk id="239" creationId="{9F33E18A-03B9-F014-6736-D8C3E3B78D8E}"/>
          </ac:picMkLst>
        </pc:picChg>
        <pc:picChg chg="mod">
          <ac:chgData name="Thiago Henrique Gomes Panini" userId="cc6a5c77081c362d" providerId="LiveId" clId="{F97895CD-4F64-4CAC-B5BD-4DB4944F3D08}" dt="2023-02-10T20:11:13.818" v="882" actId="1076"/>
          <ac:picMkLst>
            <pc:docMk/>
            <pc:sldMk cId="1597006777" sldId="286"/>
            <ac:picMk id="240" creationId="{39D1FC38-8079-EBDA-7D9E-9F571774330C}"/>
          </ac:picMkLst>
        </pc:picChg>
      </pc:sldChg>
    </pc:docChg>
  </pc:docChgLst>
  <pc:docChgLst>
    <pc:chgData name="Thiago Henrique Gomes Panini" userId="cc6a5c77081c362d" providerId="LiveId" clId="{25EB39FD-D3C7-4D5C-886A-778BA586C9E9}"/>
    <pc:docChg chg="undo custSel addSld delSld modSld modSection">
      <pc:chgData name="Thiago Henrique Gomes Panini" userId="cc6a5c77081c362d" providerId="LiveId" clId="{25EB39FD-D3C7-4D5C-886A-778BA586C9E9}" dt="2023-03-01T20:36:11.176" v="87" actId="164"/>
      <pc:docMkLst>
        <pc:docMk/>
      </pc:docMkLst>
      <pc:sldChg chg="addSp delSp modSp mod">
        <pc:chgData name="Thiago Henrique Gomes Panini" userId="cc6a5c77081c362d" providerId="LiveId" clId="{25EB39FD-D3C7-4D5C-886A-778BA586C9E9}" dt="2023-03-01T19:39:20.588" v="45" actId="14100"/>
        <pc:sldMkLst>
          <pc:docMk/>
          <pc:sldMk cId="378657593" sldId="260"/>
        </pc:sldMkLst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4" creationId="{5F1307EE-D776-4B09-9077-C7438346E64F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5" creationId="{F661A324-BD94-C89D-BD50-FB3C8373972F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6" creationId="{852B5D70-CD34-F583-EFB4-146F8B5FF651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7" creationId="{AB4A9D46-A7AE-B374-3834-D5B5FC0E4EA3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8" creationId="{A7E0963E-1F7E-3607-FB61-189EDA758C4C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9" creationId="{F8C50A5F-1814-A061-019E-EC52488D426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0" creationId="{18F87E54-EBD1-AB98-B191-CD608F1E662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1" creationId="{EDE61553-40C4-CCA6-4868-A8785B8278F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2" creationId="{B2EFC485-90B1-19D7-5A38-CFEE4DD6E94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3" creationId="{6A5324BB-E021-BA4D-3E4C-DDB6E0386A6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4" creationId="{27726962-DE04-4002-C2E1-B55A92FE76D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5" creationId="{508720C1-5A65-6015-4E67-37024E9EB95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6" creationId="{D194B798-EB7B-0E0E-226D-B5FDA54C2E8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7" creationId="{2DCE81A3-4A1F-0518-C2E7-4C9115F3355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8" creationId="{6101EE1D-1901-A62F-5B13-168D9AB76AE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9" creationId="{8C6F2755-21E3-D564-E2D4-7330E6BE3E6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0" creationId="{AE6A74EE-2D80-6BC5-1B17-5182C434B08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1" creationId="{4796348A-00F2-1EF3-656F-8C242C42F19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2" creationId="{AAFCD667-EAE1-9DC3-9957-7C6875BD6771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3" creationId="{83AFF502-006A-FCE6-D897-0024999F261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4" creationId="{BCC558C7-55F5-04D4-7D10-C7A72E4817C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6" creationId="{E3A798BD-E595-8434-131E-2900267A6280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7" creationId="{4DDC0303-A5EF-5FFB-0BDA-24A03EE6EC2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8" creationId="{1D8785AB-6DDB-13CB-51D3-2A967E3859D4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9" creationId="{287F7B40-7705-8AEE-8F62-82FB29B69B8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0" creationId="{0AD122EE-3C67-423C-EA81-8B38A3B42CC2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1" creationId="{28DEEF20-4DF2-51C7-D84F-66967E72FFA0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2" creationId="{C03FE6A0-136F-D95F-1881-FBCA83B5CB4E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3" creationId="{6CDA6DBB-BA1D-F1B0-36A2-D27B9B90EF7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4" creationId="{36571F1A-2D94-9F69-CF79-5EFF654A2C0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7" creationId="{DEBEDFCA-517D-64E6-85C4-5503BD0B78D7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8" creationId="{EE694250-CA85-F828-D361-61A2C3FC8904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9" creationId="{8D9B444F-175E-E043-3E7A-3B6910C798F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0" creationId="{AB9F557D-A479-6312-922E-E196CC2B7B7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1" creationId="{348AE45F-860D-879E-B0BF-BCB1FFA109E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2" creationId="{F9EFB756-EDC9-312B-0B91-1D41E0E138D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3" creationId="{45817696-79AC-81F5-8E70-4C305AD874B2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4" creationId="{682A0F79-942E-ABD3-A565-C487917F4D2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5" creationId="{887CBFC9-5EC8-EF94-95B0-7348887F058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6" creationId="{C0F31545-E341-2C90-5C35-7AA17A405F8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7" creationId="{B33D042B-A3DD-DDD5-A954-14E9E794CC9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8" creationId="{64B0C644-B8D5-C06D-FF3A-14167135918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9" creationId="{AFEEB03A-BA45-00AF-08CC-7AA822F79E1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0" creationId="{F2F2B6FF-3295-8180-C31F-B588EE67BC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1" creationId="{323ADBD9-67EB-63C6-16D0-D86E07FD71D7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2" creationId="{3865F7B7-5650-6B23-BD65-CCB05A89E9D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3" creationId="{4FFC29E7-B25C-7ACE-D2F2-B3E9F0B9D2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4" creationId="{56A9D486-C720-9690-CEDE-25CBFCE7025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5" creationId="{6751CB90-1D9C-D394-0819-3DF3BD41715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6" creationId="{D3D44115-A31A-D1E6-2D17-0BB3B9CA501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7" creationId="{B83CAA2B-3035-2180-DA35-0A6D4A3351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9" creationId="{54A23CAE-1496-F23F-F107-CD1B88999D3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0" creationId="{32DC0AE7-9C4C-001A-B5AE-4DCDC1223F4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1" creationId="{4160827D-32C8-B741-EF88-CDFD00D022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2" creationId="{FFD26667-B0AF-FC8F-68D3-593256F6C6DA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3" creationId="{4C1FD3D4-79C3-8D00-74A7-D7F013BAE58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4" creationId="{A8F9642B-B8A0-3FE3-CBF2-8A9A7FB2637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5" creationId="{05A4B301-A8BF-D751-91F1-039D59A64BF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6" creationId="{5C2012A0-23DE-278F-4B14-710905795F54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7" creationId="{30F87A6B-7603-F7C4-BC8C-9C50BC29F2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0" creationId="{08FE01FA-2C56-359A-FF31-0B34BDA2406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1" creationId="{AC03D0A5-2D40-4613-B2C1-A872BBD4BD5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2" creationId="{10BB03FE-A7A1-E87C-1B00-B779EBB7A38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3" creationId="{BFF33CBA-BF3F-C7F1-10D5-1D95957A793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4" creationId="{578CFDF1-6581-32AD-E2E1-2C6F64178BF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5" creationId="{11B53ECC-C308-B0F9-8C42-828909B3FF39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6" creationId="{D96137DA-48FA-C8BE-2171-EF63F20546E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7" creationId="{0FEC6531-5BE8-6552-652D-6ABDBB1CDA2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8" creationId="{286D1223-984E-8989-8400-6A2ED0777EB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9" creationId="{1EF967AD-E58C-A3B4-D5A1-DC6BEF4A606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0" creationId="{B46EA72A-C2DC-2B0E-0B4D-2C46DEE6F868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1" creationId="{9BF6854D-F69D-FDDA-6B80-F8BDC9AF6C8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2" creationId="{01349A7A-4542-D047-16BE-F1FBAFB3B78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3" creationId="{764E0DBA-1703-B7C2-22F3-7973A98B6D6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4" creationId="{0D680063-4B54-98EA-ECCA-B6B4287136C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5" creationId="{EB562222-2D07-5211-DF79-C73E0202CD30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6" creationId="{E7F4DEDD-20FB-1951-B381-1994C7506584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7" creationId="{AC9758E5-8088-490E-EDE8-A8CB6C90DC3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8" creationId="{1B78F15C-E526-C0EB-A7A1-C6D11697C9F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3" creationId="{DBC9D4A7-6DCB-391F-F847-9F55605EC38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4" creationId="{C875BA76-AEA7-2E9B-6327-8F8F758911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5" creationId="{40468121-FDEA-174A-EC0C-4343B3B24E7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7" creationId="{0C1D6014-72C0-698A-17C9-BCACFC2E31F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4" creationId="{8D0F5D8A-2564-3907-3692-F0EB6A809E7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5" creationId="{3CA3EAB7-4893-90DE-D50A-E75ED445B43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6" creationId="{B3B62FF2-848A-EA62-D7C6-BA4498B1EDA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7" creationId="{FF13F205-FDC1-3679-CD51-AEC64BDF8B17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8" creationId="{6CC1EC8E-F7B3-FA18-E8FA-A402B58C9F1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9" creationId="{F3240B3C-5079-11F5-5F87-A2137F2EAEAB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0" creationId="{64190C17-0726-0246-ABA9-CCD6EE3FF5E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1" creationId="{27A44E34-F391-55D7-6438-1E4AE4C1A5A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7" creationId="{A01EA09E-E058-2D78-2C4C-5E059C9C96D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8" creationId="{5A94F9F9-221B-20E7-B679-71533FE1B90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9" creationId="{8E6A9549-755E-8C43-7A37-0E37838F166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0" creationId="{B5C9B5A1-53BE-1C96-7C89-0375AEF1F1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1" creationId="{31DF5668-DF6F-95C0-2203-A43FA2F7EFC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2" creationId="{61C84AE0-9204-86D4-9D31-0D7BF25295B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3" creationId="{6CDC7E62-67A1-3208-56EF-8A992A83AEA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4" creationId="{794307DB-1DCC-F8E7-3E3B-6240C04753D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5" creationId="{0F1C01A5-5AD2-5CFD-EB02-6F8396EB55F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6" creationId="{F7F5DE2C-5798-8236-8FEE-0EA908C06B33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7" creationId="{61516F9A-AE49-7CEB-FC6F-7FEA8E911478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8" creationId="{0C3D5221-142A-3F11-A46E-B4CB7C04EA4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9" creationId="{8E2C2CA8-9ED5-302C-75D3-FF15245EDA9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0" creationId="{52EE6C31-4604-76F4-BDCA-4650977CC7E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1" creationId="{200C6044-6F26-C432-1C39-1829CC7E63C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2" creationId="{DB33AB71-E9D5-7179-5E83-A7EB77BC2B1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3" creationId="{E2918FEE-0D4F-2027-B37B-0A354AEA270A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4" creationId="{7768B396-E915-6385-83A1-E9765B4A8F1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5" creationId="{084956EC-91BF-99C9-D92F-6DC1FB6A097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6" creationId="{3EDF63F5-61B8-0931-DA9B-B6F0E28C2C0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7" creationId="{B7AAD6DA-EE09-9FFB-06B7-5430119583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9" creationId="{A56A8AA2-7E8B-0002-3ECF-18730EB985F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0" creationId="{1F39835C-9BC5-6DDF-B76A-5F559C72E7A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1" creationId="{5BBB8B66-6271-E9B3-173F-EE9E6BD20F71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2" creationId="{F7E3F5B4-0CA5-5A00-5BCB-3AC9911A6CB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3" creationId="{6E2782D3-2E1B-3E98-6DA6-6672F372BA8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4" creationId="{50C78648-4FC0-7FB3-3ABE-3FBE35B82369}"/>
          </ac:spMkLst>
        </pc:spChg>
        <pc:spChg chg="mod topLvl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67" creationId="{98FE8A60-31CA-85FE-2041-99C04E5C3FAE}"/>
          </ac:spMkLst>
        </pc:spChg>
        <pc:spChg chg="mod topLvl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101" creationId="{C39E6B2F-9B02-AC7E-60D9-2CB7DB8FF3B3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3" creationId="{321F2C66-57BD-E6BD-7934-B1B9F14361E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4" creationId="{A4AA5944-B487-272D-1BBC-2D3AE4E13F7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5" creationId="{4CCF76FC-9A38-5C1F-2E09-73038D05C17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1" creationId="{E756DA6D-6B57-EBB2-74BF-627B36409BD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2" creationId="{A610FB89-A740-21C3-48E2-25C4003500B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3" creationId="{2C93D8D5-A76A-08CF-9B26-3F81A51939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4" creationId="{0B58D6E7-B62B-B020-F1A2-2CB928410C2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5" creationId="{F3ABBF64-5498-D605-A1E9-CCE1BB9DCBA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6" creationId="{01CA8F20-DC5E-A824-F795-5E75CEE44DE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7" creationId="{383351F5-EF5D-B3CD-2D56-631C143DAAA0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8" creationId="{129B1562-2528-502D-FF55-A5FC59ECFF2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9" creationId="{B54849EC-DE23-0904-8A79-26BEBFD3CDE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0" creationId="{4C22B21A-8828-43AA-5C62-9F74106C1D0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1" creationId="{729EF2DA-1B20-DA9C-79AE-82C5CB887E9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2" creationId="{C9D64BC7-3292-72BD-5C27-330A2C8535B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3" creationId="{D683055A-6EBE-F011-C39B-23D0A77037F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4" creationId="{53C56D49-584B-9E1E-BFC4-7BC8B49584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5" creationId="{F5F9EDC7-2093-DAE7-A436-34BFB50AE8C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6" creationId="{2F03E800-570C-924B-FEA1-753D848760E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7" creationId="{E96D5355-8949-F1B4-EC34-20195F287A7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8" creationId="{617779FA-2FF1-70D6-73CD-3E71060DD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9" creationId="{94A1A2A4-D26C-DA9C-BF6B-A09FE9AEA75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0" creationId="{E68C9474-599A-47E9-B310-132AA4533DE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1" creationId="{6C9CDFB0-8501-592F-A3CE-3736D7FF86F6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3" creationId="{9FC4DAED-A706-14C6-A58B-09E9450147F5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4" creationId="{315C686E-B5DF-FA17-8EDB-3BDBB7E613A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5" creationId="{252CC5FF-EAA4-A3EF-26C8-971A44E0AF3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6" creationId="{AB6AB11D-C2BC-0C55-1BB6-F858D6DAF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7" creationId="{43FD2A6A-7507-07D0-2BF8-9D8015CBABC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8" creationId="{26AD99F9-0639-EF81-47E9-AD237B98378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9" creationId="{9624A3AA-1F2A-4DF3-E349-76EE072C9123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0" creationId="{52B9A6EC-0178-5FAC-C4ED-0E1F662B31BF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1" creationId="{B8547E6F-F3B0-DBFD-5AC1-0222BD393691}"/>
          </ac:spMkLst>
        </pc:spChg>
        <pc:grpChg chg="add del mod">
          <ac:chgData name="Thiago Henrique Gomes Panini" userId="cc6a5c77081c362d" providerId="LiveId" clId="{25EB39FD-D3C7-4D5C-886A-778BA586C9E9}" dt="2023-02-22T22:21:33.233" v="10"/>
          <ac:grpSpMkLst>
            <pc:docMk/>
            <pc:sldMk cId="378657593" sldId="260"/>
            <ac:grpSpMk id="3" creationId="{0F7F9F0E-50B5-81BF-7DC7-463D35BF9788}"/>
          </ac:grpSpMkLst>
        </pc:grpChg>
        <pc:grpChg chg="mod">
          <ac:chgData name="Thiago Henrique Gomes Panini" userId="cc6a5c77081c362d" providerId="LiveId" clId="{25EB39FD-D3C7-4D5C-886A-778BA586C9E9}" dt="2023-02-22T22:21:30.417" v="7"/>
          <ac:grpSpMkLst>
            <pc:docMk/>
            <pc:sldMk cId="378657593" sldId="260"/>
            <ac:grpSpMk id="25" creationId="{72E701FD-6694-5C02-BA8C-C10C3EB19202}"/>
          </ac:grpSpMkLst>
        </pc:grpChg>
        <pc:grpChg chg="add del mod">
          <ac:chgData name="Thiago Henrique Gomes Panini" userId="cc6a5c77081c362d" providerId="LiveId" clId="{25EB39FD-D3C7-4D5C-886A-778BA586C9E9}" dt="2023-02-22T22:21:38.645" v="14"/>
          <ac:grpSpMkLst>
            <pc:docMk/>
            <pc:sldMk cId="378657593" sldId="260"/>
            <ac:grpSpMk id="36" creationId="{96B70532-6C6A-01D8-0D78-73FF8479D023}"/>
          </ac:grpSpMkLst>
        </pc:grpChg>
        <pc:grpChg chg="mod">
          <ac:chgData name="Thiago Henrique Gomes Panini" userId="cc6a5c77081c362d" providerId="LiveId" clId="{25EB39FD-D3C7-4D5C-886A-778BA586C9E9}" dt="2023-02-22T22:21:36.159" v="11"/>
          <ac:grpSpMkLst>
            <pc:docMk/>
            <pc:sldMk cId="378657593" sldId="260"/>
            <ac:grpSpMk id="58" creationId="{76FBF3CB-E12A-1CCC-4210-61248BD8200C}"/>
          </ac:grpSpMkLst>
        </pc:grpChg>
        <pc:grpChg chg="add del mod">
          <ac:chgData name="Thiago Henrique Gomes Panini" userId="cc6a5c77081c362d" providerId="LiveId" clId="{25EB39FD-D3C7-4D5C-886A-778BA586C9E9}" dt="2023-02-22T22:21:41.553" v="16"/>
          <ac:grpSpMkLst>
            <pc:docMk/>
            <pc:sldMk cId="378657593" sldId="260"/>
            <ac:grpSpMk id="69" creationId="{150C6328-6E4B-D3BF-8780-3005321F5660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12" creationId="{04ADD8B9-0372-1189-82AE-7F378E385FF5}"/>
          </ac:grpSpMkLst>
        </pc:grpChg>
        <pc:grpChg chg="mod">
          <ac:chgData name="Thiago Henrique Gomes Panini" userId="cc6a5c77081c362d" providerId="LiveId" clId="{25EB39FD-D3C7-4D5C-886A-778BA586C9E9}" dt="2023-02-22T22:21:40.202" v="15"/>
          <ac:grpSpMkLst>
            <pc:docMk/>
            <pc:sldMk cId="378657593" sldId="260"/>
            <ac:grpSpMk id="126" creationId="{5726C88A-0B46-6C3E-77BF-B083CB071A2C}"/>
          </ac:grpSpMkLst>
        </pc:grpChg>
        <pc:grpChg chg="add mod">
          <ac:chgData name="Thiago Henrique Gomes Panini" userId="cc6a5c77081c362d" providerId="LiveId" clId="{25EB39FD-D3C7-4D5C-886A-778BA586C9E9}" dt="2023-02-22T22:26:39.743" v="31" actId="164"/>
          <ac:grpSpMkLst>
            <pc:docMk/>
            <pc:sldMk cId="378657593" sldId="260"/>
            <ac:grpSpMk id="1036" creationId="{9DFE6247-2B9D-1049-6DA1-A3FD704BBC89}"/>
          </ac:grpSpMkLst>
        </pc:grpChg>
        <pc:grpChg chg="mod">
          <ac:chgData name="Thiago Henrique Gomes Panini" userId="cc6a5c77081c362d" providerId="LiveId" clId="{25EB39FD-D3C7-4D5C-886A-778BA586C9E9}" dt="2023-02-22T22:26:30.304" v="30" actId="1076"/>
          <ac:grpSpMkLst>
            <pc:docMk/>
            <pc:sldMk cId="378657593" sldId="260"/>
            <ac:grpSpMk id="1058" creationId="{ED06F9F3-4177-F869-1C38-0EB77A32E79A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065" creationId="{2827E1F5-7855-5D57-FE2E-A8BE19A2E9E8}"/>
          </ac:grpSpMkLst>
        </pc:grpChg>
        <pc:grpChg chg="del">
          <ac:chgData name="Thiago Henrique Gomes Panini" userId="cc6a5c77081c362d" providerId="LiveId" clId="{25EB39FD-D3C7-4D5C-886A-778BA586C9E9}" dt="2023-02-22T22:19:20.681" v="4" actId="165"/>
          <ac:grpSpMkLst>
            <pc:docMk/>
            <pc:sldMk cId="378657593" sldId="260"/>
            <ac:grpSpMk id="1066" creationId="{119A787F-116E-5EAC-9523-980520474AD9}"/>
          </ac:grpSpMkLst>
        </pc:grpChg>
        <pc:grpChg chg="add del mod topLvl">
          <ac:chgData name="Thiago Henrique Gomes Panini" userId="cc6a5c77081c362d" providerId="LiveId" clId="{25EB39FD-D3C7-4D5C-886A-778BA586C9E9}" dt="2023-02-22T22:21:38.094" v="13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25EB39FD-D3C7-4D5C-886A-778BA586C9E9}" dt="2023-02-22T22:19:20.681" v="4" actId="165"/>
          <ac:grpSpMkLst>
            <pc:docMk/>
            <pc:sldMk cId="378657593" sldId="260"/>
            <ac:grpSpMk id="1092" creationId="{DD2711F0-ED73-C651-FBD1-EB13431B699A}"/>
          </ac:grpSpMkLst>
        </pc:grpChg>
        <pc:grpChg chg="add del mod">
          <ac:chgData name="Thiago Henrique Gomes Panini" userId="cc6a5c77081c362d" providerId="LiveId" clId="{25EB39FD-D3C7-4D5C-886A-778BA586C9E9}" dt="2023-02-22T22:28:36.421" v="38" actId="478"/>
          <ac:grpSpMkLst>
            <pc:docMk/>
            <pc:sldMk cId="378657593" sldId="260"/>
            <ac:grpSpMk id="1107" creationId="{0664FBD4-C90C-1256-FD3A-40283CFAA6BA}"/>
          </ac:grpSpMkLst>
        </pc:grpChg>
        <pc:grpChg chg="add del mod">
          <ac:chgData name="Thiago Henrique Gomes Panini" userId="cc6a5c77081c362d" providerId="LiveId" clId="{25EB39FD-D3C7-4D5C-886A-778BA586C9E9}" dt="2023-02-22T22:26:42.539" v="33"/>
          <ac:grpSpMkLst>
            <pc:docMk/>
            <pc:sldMk cId="378657593" sldId="260"/>
            <ac:grpSpMk id="1108" creationId="{1ADCF4B6-DD7A-481D-6680-87003FA41C82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09" creationId="{628C5896-9D68-ACFA-949B-C9254DB5B853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32" creationId="{34141BEA-196F-B4C6-1415-BD3DA2D231B3}"/>
          </ac:grpSpMkLst>
        </pc:grpChg>
        <pc:picChg chg="add del mod">
          <ac:chgData name="Thiago Henrique Gomes Panini" userId="cc6a5c77081c362d" providerId="LiveId" clId="{25EB39FD-D3C7-4D5C-886A-778BA586C9E9}" dt="2023-02-22T22:21:33.233" v="10"/>
          <ac:picMkLst>
            <pc:docMk/>
            <pc:sldMk cId="378657593" sldId="260"/>
            <ac:picMk id="35" creationId="{C72DEA74-CFE0-5F0C-DABC-847D7FA48029}"/>
          </ac:picMkLst>
        </pc:picChg>
        <pc:picChg chg="add del mod">
          <ac:chgData name="Thiago Henrique Gomes Panini" userId="cc6a5c77081c362d" providerId="LiveId" clId="{25EB39FD-D3C7-4D5C-886A-778BA586C9E9}" dt="2023-02-22T22:21:38.645" v="14"/>
          <ac:picMkLst>
            <pc:docMk/>
            <pc:sldMk cId="378657593" sldId="260"/>
            <ac:picMk id="68" creationId="{C6C985F6-0F2E-EB03-A524-7353EC34EB6B}"/>
          </ac:picMkLst>
        </pc:picChg>
        <pc:picChg chg="mod">
          <ac:chgData name="Thiago Henrique Gomes Panini" userId="cc6a5c77081c362d" providerId="LiveId" clId="{25EB39FD-D3C7-4D5C-886A-778BA586C9E9}" dt="2023-02-22T22:04:52.464" v="1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25EB39FD-D3C7-4D5C-886A-778BA586C9E9}" dt="2023-02-22T22:21:41.553" v="16"/>
          <ac:picMkLst>
            <pc:docMk/>
            <pc:sldMk cId="378657593" sldId="260"/>
            <ac:picMk id="1032" creationId="{2AC64632-62AE-6F2D-2434-A176AB0B947A}"/>
          </ac:picMkLst>
        </pc:picChg>
        <pc:picChg chg="add del mod modCrop">
          <ac:chgData name="Thiago Henrique Gomes Panini" userId="cc6a5c77081c362d" providerId="LiveId" clId="{25EB39FD-D3C7-4D5C-886A-778BA586C9E9}" dt="2023-02-22T22:25:55.649" v="26" actId="478"/>
          <ac:picMkLst>
            <pc:docMk/>
            <pc:sldMk cId="378657593" sldId="260"/>
            <ac:picMk id="1033" creationId="{A5F520E4-47A6-7FE2-6FE0-BCFFF8D0436E}"/>
          </ac:picMkLst>
        </pc:picChg>
        <pc:picChg chg="add del mod">
          <ac:chgData name="Thiago Henrique Gomes Panini" userId="cc6a5c77081c362d" providerId="LiveId" clId="{25EB39FD-D3C7-4D5C-886A-778BA586C9E9}" dt="2023-02-22T22:23:23.300" v="22"/>
          <ac:picMkLst>
            <pc:docMk/>
            <pc:sldMk cId="378657593" sldId="260"/>
            <ac:picMk id="1034" creationId="{B48B420B-AB57-0E3C-9CBC-3B03976FA959}"/>
          </ac:picMkLst>
        </pc:picChg>
        <pc:picChg chg="add mod">
          <ac:chgData name="Thiago Henrique Gomes Panini" userId="cc6a5c77081c362d" providerId="LiveId" clId="{25EB39FD-D3C7-4D5C-886A-778BA586C9E9}" dt="2023-03-01T19:39:20.588" v="45" actId="14100"/>
          <ac:picMkLst>
            <pc:docMk/>
            <pc:sldMk cId="378657593" sldId="260"/>
            <ac:picMk id="1035" creationId="{6B3F142D-BDE3-DB81-FEF0-294AA83DEB16}"/>
          </ac:picMkLst>
        </pc:picChg>
        <pc:picChg chg="add del mod topLvl">
          <ac:chgData name="Thiago Henrique Gomes Panini" userId="cc6a5c77081c362d" providerId="LiveId" clId="{25EB39FD-D3C7-4D5C-886A-778BA586C9E9}" dt="2023-02-22T22:21:29.304" v="6" actId="21"/>
          <ac:picMkLst>
            <pc:docMk/>
            <pc:sldMk cId="378657593" sldId="260"/>
            <ac:picMk id="1070" creationId="{A89B3EAA-9D69-460A-7E09-550FEEF54347}"/>
          </ac:picMkLst>
        </pc:picChg>
        <pc:picChg chg="add mod">
          <ac:chgData name="Thiago Henrique Gomes Panini" userId="cc6a5c77081c362d" providerId="LiveId" clId="{25EB39FD-D3C7-4D5C-886A-778BA586C9E9}" dt="2023-02-22T22:26:39.743" v="31" actId="164"/>
          <ac:picMkLst>
            <pc:docMk/>
            <pc:sldMk cId="378657593" sldId="260"/>
            <ac:picMk id="1106" creationId="{9456FBC5-A57C-87CD-3CF5-392193469FC8}"/>
          </ac:picMkLst>
        </pc:picChg>
        <pc:picChg chg="mod">
          <ac:chgData name="Thiago Henrique Gomes Panini" userId="cc6a5c77081c362d" providerId="LiveId" clId="{25EB39FD-D3C7-4D5C-886A-778BA586C9E9}" dt="2023-02-22T22:26:41.202" v="32"/>
          <ac:picMkLst>
            <pc:docMk/>
            <pc:sldMk cId="378657593" sldId="260"/>
            <ac:picMk id="1110" creationId="{58B388B0-F7E4-2D6D-5334-F1086E4FEC81}"/>
          </ac:picMkLst>
        </pc:picChg>
        <pc:picChg chg="add del mod">
          <ac:chgData name="Thiago Henrique Gomes Panini" userId="cc6a5c77081c362d" providerId="LiveId" clId="{25EB39FD-D3C7-4D5C-886A-778BA586C9E9}" dt="2023-02-22T22:28:36.421" v="38" actId="478"/>
          <ac:picMkLst>
            <pc:docMk/>
            <pc:sldMk cId="378657593" sldId="260"/>
            <ac:picMk id="1142" creationId="{9380C163-9CB0-B492-3FE6-911AAB36D80F}"/>
          </ac:picMkLst>
        </pc:picChg>
      </pc:sldChg>
      <pc:sldChg chg="addSp delSp modSp mod">
        <pc:chgData name="Thiago Henrique Gomes Panini" userId="cc6a5c77081c362d" providerId="LiveId" clId="{25EB39FD-D3C7-4D5C-886A-778BA586C9E9}" dt="2023-03-01T20:24:13.459" v="49"/>
        <pc:sldMkLst>
          <pc:docMk/>
          <pc:sldMk cId="1597006777" sldId="286"/>
        </pc:sldMkLst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" creationId="{05B3B06A-E5E9-E421-8A89-66F0446C5B8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3" creationId="{D1CE40A4-B104-6924-7D4F-6EC5854198A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4" creationId="{FDC9E3D1-88D7-D238-402D-854DDA0E05AA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5" creationId="{DA60A384-1F24-506D-DE30-FE9D47EB029D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6" creationId="{350E68B0-F9EF-B132-18BC-54B232E90FB4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7" creationId="{4C85A802-1ECB-A51D-DFCE-DA1D9C9667D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8" creationId="{9AACD908-62B2-9CD9-BBD9-4F03D92F219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9" creationId="{45DBF9E8-D96D-3C9C-EC32-547BD5F7E4FC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0" creationId="{4E51EA12-F20E-2FCB-AAA4-F7B3BBB7AF77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1" creationId="{A9E3B543-0F49-0030-DDD6-CEE5D95CA2E3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2" creationId="{87C1E979-11B9-00F4-DDA9-3FA9118A146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3" creationId="{898BE097-854C-9AE8-B672-BC981B355F45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4" creationId="{C99A24A1-373E-4AA3-62A8-7AC7B6560C37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5" creationId="{7BB6BA5B-30FD-6F6D-1BBF-3CE8A262B3C4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6" creationId="{19EA1C9F-3BFD-F7FF-F497-45A4D64997C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7" creationId="{2B3F1734-40FF-27D7-EAB2-490858FC491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8" creationId="{96A6CC86-634C-4CB4-6D8F-01B4553D957E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19" creationId="{C15A3B26-855F-BCD6-5B2C-F2984AE5A2AF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0" creationId="{E1632082-1C02-46FF-AEC9-F5F92ED5634B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1" creationId="{07C9C36C-5C81-07F2-D8C0-058E03076BE0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2" creationId="{846FE041-75AC-7750-FBAC-4B40147A48DE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3" creationId="{215534EE-40B2-B69B-DF13-9229B64BF88F}"/>
          </ac:spMkLst>
        </pc:spChg>
        <pc:spChg chg="add del mod">
          <ac:chgData name="Thiago Henrique Gomes Panini" userId="cc6a5c77081c362d" providerId="LiveId" clId="{25EB39FD-D3C7-4D5C-886A-778BA586C9E9}" dt="2023-03-01T20:24:13.459" v="49"/>
          <ac:spMkLst>
            <pc:docMk/>
            <pc:sldMk cId="1597006777" sldId="286"/>
            <ac:spMk id="24" creationId="{A1F2632D-EC0F-61E5-7A88-345A7F57EE19}"/>
          </ac:spMkLst>
        </pc:spChg>
        <pc:picChg chg="add del mod">
          <ac:chgData name="Thiago Henrique Gomes Panini" userId="cc6a5c77081c362d" providerId="LiveId" clId="{25EB39FD-D3C7-4D5C-886A-778BA586C9E9}" dt="2023-03-01T20:24:13.459" v="49"/>
          <ac:picMkLst>
            <pc:docMk/>
            <pc:sldMk cId="1597006777" sldId="286"/>
            <ac:picMk id="25" creationId="{8912F014-EFED-61BD-C306-4D54DC4736D3}"/>
          </ac:picMkLst>
        </pc:picChg>
        <pc:picChg chg="add del mod">
          <ac:chgData name="Thiago Henrique Gomes Panini" userId="cc6a5c77081c362d" providerId="LiveId" clId="{25EB39FD-D3C7-4D5C-886A-778BA586C9E9}" dt="2023-03-01T20:24:13.459" v="49"/>
          <ac:picMkLst>
            <pc:docMk/>
            <pc:sldMk cId="1597006777" sldId="286"/>
            <ac:picMk id="26" creationId="{3F738644-30D8-8287-9229-72E63C35ADA5}"/>
          </ac:picMkLst>
        </pc:picChg>
        <pc:picChg chg="mod">
          <ac:chgData name="Thiago Henrique Gomes Panini" userId="cc6a5c77081c362d" providerId="LiveId" clId="{25EB39FD-D3C7-4D5C-886A-778BA586C9E9}" dt="2023-03-01T20:10:39.449" v="47" actId="1076"/>
          <ac:picMkLst>
            <pc:docMk/>
            <pc:sldMk cId="1597006777" sldId="286"/>
            <ac:picMk id="240" creationId="{39D1FC38-8079-EBDA-7D9E-9F571774330C}"/>
          </ac:picMkLst>
        </pc:picChg>
      </pc:sldChg>
      <pc:sldChg chg="addSp modSp add mod">
        <pc:chgData name="Thiago Henrique Gomes Panini" userId="cc6a5c77081c362d" providerId="LiveId" clId="{25EB39FD-D3C7-4D5C-886A-778BA586C9E9}" dt="2023-03-01T20:36:11.176" v="87" actId="164"/>
        <pc:sldMkLst>
          <pc:docMk/>
          <pc:sldMk cId="2065458532" sldId="287"/>
        </pc:sldMkLst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" creationId="{16887A81-C205-0CFD-E4A2-CD3F419AE033}"/>
          </ac:spMkLst>
        </pc:spChg>
        <pc:spChg chg="add mod">
          <ac:chgData name="Thiago Henrique Gomes Panini" userId="cc6a5c77081c362d" providerId="LiveId" clId="{25EB39FD-D3C7-4D5C-886A-778BA586C9E9}" dt="2023-03-01T20:26:44.251" v="74" actId="20577"/>
          <ac:spMkLst>
            <pc:docMk/>
            <pc:sldMk cId="2065458532" sldId="287"/>
            <ac:spMk id="3" creationId="{E268F47B-7D41-994C-2A02-F769DB65A02C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4" creationId="{D495BB05-8B7D-1E47-400C-14CC147DAB5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5" creationId="{896BA799-AF7B-45F8-521F-2E27E986DF2D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6" creationId="{1B66716E-23AC-C691-893E-DCD5F95821CC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7" creationId="{9A3FFCE8-5BEF-7EA7-01E1-D87136D9C5E8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8" creationId="{6865A9B4-EB52-9A84-680D-2763065955D3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9" creationId="{5AB11DA0-7749-D508-E113-532AB6E01FC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0" creationId="{F6CFD8DD-70E7-35CC-280F-7C7371F0297E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1" creationId="{0E4ACA34-26E2-B7E8-0E84-AAFB068AF8E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2" creationId="{98224263-D194-4C99-D6E4-0A8B46AD6C95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3" creationId="{97AF930D-598C-3207-40C3-5521A6FA0618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4" creationId="{C3A083B8-1C98-DE38-CE70-B78F928AFA14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5" creationId="{9F995C57-D59D-BCBE-FD88-48FDC2857069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6" creationId="{D8AEDB46-35CF-B51B-1391-567EF04CAA0A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7" creationId="{AC2E39BC-855B-4590-5E96-EB4A48A7C190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8" creationId="{82D06E54-3B50-7414-64BB-EE70E5287381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19" creationId="{5DE44C65-548E-FEC0-0272-0E90BE61B34F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0" creationId="{E3AB29F1-FCC7-201E-D3E7-2EEF83D930B4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1" creationId="{7F4744E7-C385-4459-6376-D5307EE3A3DB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2" creationId="{8BA346FC-76E1-E1E2-6B78-F12BA73663F6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3" creationId="{2F4A72B0-CF9D-6761-7F0C-F33F91F5AEE9}"/>
          </ac:spMkLst>
        </pc:spChg>
        <pc:spChg chg="add mod">
          <ac:chgData name="Thiago Henrique Gomes Panini" userId="cc6a5c77081c362d" providerId="LiveId" clId="{25EB39FD-D3C7-4D5C-886A-778BA586C9E9}" dt="2023-03-01T20:25:48.807" v="54" actId="1076"/>
          <ac:spMkLst>
            <pc:docMk/>
            <pc:sldMk cId="2065458532" sldId="287"/>
            <ac:spMk id="24" creationId="{A8BA4E76-71FE-2666-55DB-F9611E9EBF3D}"/>
          </ac:spMkLst>
        </pc:spChg>
        <pc:grpChg chg="add mod">
          <ac:chgData name="Thiago Henrique Gomes Panini" userId="cc6a5c77081c362d" providerId="LiveId" clId="{25EB39FD-D3C7-4D5C-886A-778BA586C9E9}" dt="2023-03-01T20:36:11.176" v="87" actId="164"/>
          <ac:grpSpMkLst>
            <pc:docMk/>
            <pc:sldMk cId="2065458532" sldId="287"/>
            <ac:grpSpMk id="27" creationId="{42DFE301-0D90-D674-9985-83A8A5E9CF23}"/>
          </ac:grpSpMkLst>
        </pc:grpChg>
        <pc:picChg chg="add mod">
          <ac:chgData name="Thiago Henrique Gomes Panini" userId="cc6a5c77081c362d" providerId="LiveId" clId="{25EB39FD-D3C7-4D5C-886A-778BA586C9E9}" dt="2023-03-01T20:36:11.176" v="87" actId="164"/>
          <ac:picMkLst>
            <pc:docMk/>
            <pc:sldMk cId="2065458532" sldId="287"/>
            <ac:picMk id="25" creationId="{1A3DA906-9834-2401-A6EC-7DCD962E8D5D}"/>
          </ac:picMkLst>
        </pc:picChg>
        <pc:picChg chg="add mod">
          <ac:chgData name="Thiago Henrique Gomes Panini" userId="cc6a5c77081c362d" providerId="LiveId" clId="{25EB39FD-D3C7-4D5C-886A-778BA586C9E9}" dt="2023-03-01T20:36:11.176" v="87" actId="164"/>
          <ac:picMkLst>
            <pc:docMk/>
            <pc:sldMk cId="2065458532" sldId="287"/>
            <ac:picMk id="26" creationId="{18F30C12-A52A-7F1C-F8BA-951A9B8F3767}"/>
          </ac:picMkLst>
        </pc:picChg>
        <pc:picChg chg="mod">
          <ac:chgData name="Thiago Henrique Gomes Panini" userId="cc6a5c77081c362d" providerId="LiveId" clId="{25EB39FD-D3C7-4D5C-886A-778BA586C9E9}" dt="2023-03-01T20:25:43.152" v="52" actId="1076"/>
          <ac:picMkLst>
            <pc:docMk/>
            <pc:sldMk cId="2065458532" sldId="287"/>
            <ac:picMk id="239" creationId="{9F33E18A-03B9-F014-6736-D8C3E3B78D8E}"/>
          </ac:picMkLst>
        </pc:picChg>
        <pc:picChg chg="mod">
          <ac:chgData name="Thiago Henrique Gomes Panini" userId="cc6a5c77081c362d" providerId="LiveId" clId="{25EB39FD-D3C7-4D5C-886A-778BA586C9E9}" dt="2023-03-01T20:25:40.866" v="51" actId="1076"/>
          <ac:picMkLst>
            <pc:docMk/>
            <pc:sldMk cId="2065458532" sldId="287"/>
            <ac:picMk id="240" creationId="{39D1FC38-8079-EBDA-7D9E-9F571774330C}"/>
          </ac:picMkLst>
        </pc:picChg>
      </pc:sldChg>
      <pc:sldChg chg="add del">
        <pc:chgData name="Thiago Henrique Gomes Panini" userId="cc6a5c77081c362d" providerId="LiveId" clId="{25EB39FD-D3C7-4D5C-886A-778BA586C9E9}" dt="2023-02-22T22:19:08.550" v="3" actId="47"/>
        <pc:sldMkLst>
          <pc:docMk/>
          <pc:sldMk cId="3240823075" sldId="287"/>
        </pc:sldMkLst>
      </pc:sldChg>
    </pc:docChg>
  </pc:docChgLst>
  <pc:docChgLst>
    <pc:chgData name="Thiago Henrique Gomes Panini" userId="cc6a5c77081c362d" providerId="LiveId" clId="{3A0C7EE3-BBE1-4C8B-829A-EB79CE77905C}"/>
    <pc:docChg chg="undo custSel addSld delSld modSld modSection">
      <pc:chgData name="Thiago Henrique Gomes Panini" userId="cc6a5c77081c362d" providerId="LiveId" clId="{3A0C7EE3-BBE1-4C8B-829A-EB79CE77905C}" dt="2023-03-01T20:55:45.354" v="98" actId="165"/>
      <pc:docMkLst>
        <pc:docMk/>
      </pc:docMkLst>
      <pc:sldChg chg="addSp delSp modSp mod">
        <pc:chgData name="Thiago Henrique Gomes Panini" userId="cc6a5c77081c362d" providerId="LiveId" clId="{3A0C7EE3-BBE1-4C8B-829A-EB79CE77905C}" dt="2023-03-01T20:55:45.354" v="98" actId="165"/>
        <pc:sldMkLst>
          <pc:docMk/>
          <pc:sldMk cId="378657593" sldId="260"/>
        </pc:sldMkLst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7" creationId="{E7804E2D-B412-BEF8-9318-608368718F59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8" creationId="{A3625689-922F-D103-CE9D-2E4B6D57BD1C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0" creationId="{26F5A1D2-6D35-35AE-76B0-BC413CCF2831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1" creationId="{8DFE6B3C-683A-62A0-E83D-159723BE9A81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2" creationId="{5CA66E00-036D-6B3D-7883-374767EEE69A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3" creationId="{4EF749F0-194E-A48C-F438-2470DE15D798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4" creationId="{2DE59011-661B-2A09-1AE0-FFA016941289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5" creationId="{4AD5F409-C4F0-DC63-DEB8-D4B7A77BF65F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6" creationId="{9089F546-0D17-C07A-F0AF-CD88FB2FDEB0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7" creationId="{C63FC89E-9082-8131-D824-B545D10067B8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8" creationId="{93338E72-D0CE-D050-3498-4615199E3AFB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19" creationId="{B5C86B3E-EC75-93B4-C0C6-602800CD776C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0" creationId="{3BF59175-DCA1-36F8-F721-AB2851C7EC0C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1" creationId="{11AC7657-2B87-A578-25EA-82DC9DB4902B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2" creationId="{C8202664-5B7C-D45E-5F9B-DFF2E76AAA09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3" creationId="{A481D34B-D964-13C3-874D-6FBC7FC18E9D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4" creationId="{8DA0F800-CA86-023C-C1FB-869E5D84EE74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5" creationId="{2966F09D-D716-8AF6-9752-FD8C91D0EDA0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6" creationId="{BFB6C3CC-CDEA-C7A1-A2A9-CE4924535E40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7" creationId="{517C8F19-A5FF-E842-B055-4D94366F136E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8" creationId="{7A0A5B94-0EB8-DE72-2B49-F62FE5AC6114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29" creationId="{CAA42D43-E4FD-31FE-03CF-10CA197C629A}"/>
          </ac:spMkLst>
        </pc:spChg>
        <pc:spChg chg="mod topLvl">
          <ac:chgData name="Thiago Henrique Gomes Panini" userId="cc6a5c77081c362d" providerId="LiveId" clId="{3A0C7EE3-BBE1-4C8B-829A-EB79CE77905C}" dt="2023-03-01T20:43:54.097" v="41" actId="164"/>
          <ac:spMkLst>
            <pc:docMk/>
            <pc:sldMk cId="378657593" sldId="260"/>
            <ac:spMk id="30" creationId="{E380C154-0D1F-013D-CE3C-66E1059466E3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2" creationId="{9C4C7B9C-54A4-5165-3AAD-8EEB6CFDBB75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3" creationId="{D84A9773-7B12-B104-791C-5EAD499EB47E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4" creationId="{45B134E1-6B6F-DF37-5C5C-7BF89F2DA421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5" creationId="{845B9116-2FE2-EA7C-1656-10B7A0CEA2F5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6" creationId="{2C341C12-96F4-3B95-C8AA-2C35480D1E8B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7" creationId="{88D3ED11-524D-F717-C1AB-88F5545F1706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8" creationId="{A8929427-A20D-CCEA-5B9F-28786C9CCEDD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39" creationId="{53110109-B62A-4B10-3830-4878C7FA158D}"/>
          </ac:spMkLst>
        </pc:spChg>
        <pc:spChg chg="mod">
          <ac:chgData name="Thiago Henrique Gomes Panini" userId="cc6a5c77081c362d" providerId="LiveId" clId="{3A0C7EE3-BBE1-4C8B-829A-EB79CE77905C}" dt="2023-03-01T20:43:01.027" v="34" actId="165"/>
          <ac:spMkLst>
            <pc:docMk/>
            <pc:sldMk cId="378657593" sldId="260"/>
            <ac:spMk id="40" creationId="{6F0DEB64-B69F-A4DF-F806-1803DE2D8AB1}"/>
          </ac:spMkLst>
        </pc:spChg>
        <pc:spChg chg="mod topLvl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88" creationId="{1B78F15C-E526-C0EB-A7A1-C6D11697C9FC}"/>
          </ac:spMkLst>
        </pc:spChg>
        <pc:spChg chg="mod topLvl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3A0C7EE3-BBE1-4C8B-829A-EB79CE77905C}" dt="2023-03-01T20:55:45.354" v="98" actId="165"/>
          <ac:spMkLst>
            <pc:docMk/>
            <pc:sldMk cId="378657593" sldId="260"/>
            <ac:spMk id="121" creationId="{6ADC47E8-840A-4079-75DB-2943824C2536}"/>
          </ac:spMkLst>
        </pc:spChg>
        <pc:spChg chg="del">
          <ac:chgData name="Thiago Henrique Gomes Panini" userId="cc6a5c77081c362d" providerId="LiveId" clId="{3A0C7EE3-BBE1-4C8B-829A-EB79CE77905C}" dt="2023-03-01T20:42:36.567" v="31" actId="478"/>
          <ac:spMkLst>
            <pc:docMk/>
            <pc:sldMk cId="378657593" sldId="260"/>
            <ac:spMk id="1067" creationId="{98FE8A60-31CA-85FE-2041-99C04E5C3FAE}"/>
          </ac:spMkLst>
        </pc:spChg>
        <pc:spChg chg="del">
          <ac:chgData name="Thiago Henrique Gomes Panini" userId="cc6a5c77081c362d" providerId="LiveId" clId="{3A0C7EE3-BBE1-4C8B-829A-EB79CE77905C}" dt="2023-03-01T20:42:36.567" v="31" actId="478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3A0C7EE3-BBE1-4C8B-829A-EB79CE77905C}" dt="2023-03-01T20:43:03.580" v="36" actId="1076"/>
          <ac:spMkLst>
            <pc:docMk/>
            <pc:sldMk cId="378657593" sldId="260"/>
            <ac:spMk id="1102" creationId="{12DB464E-AD6F-30BD-67BE-5AF67E8EFD0E}"/>
          </ac:spMkLst>
        </pc:spChg>
        <pc:grpChg chg="add mod topLvl">
          <ac:chgData name="Thiago Henrique Gomes Panini" userId="cc6a5c77081c362d" providerId="LiveId" clId="{3A0C7EE3-BBE1-4C8B-829A-EB79CE77905C}" dt="2023-03-01T20:55:35.282" v="97" actId="165"/>
          <ac:grpSpMkLst>
            <pc:docMk/>
            <pc:sldMk cId="378657593" sldId="260"/>
            <ac:grpSpMk id="3" creationId="{57D41442-9BCA-B7EF-A54D-AECF47103633}"/>
          </ac:grpSpMkLst>
        </pc:grpChg>
        <pc:grpChg chg="add del mod">
          <ac:chgData name="Thiago Henrique Gomes Panini" userId="cc6a5c77081c362d" providerId="LiveId" clId="{3A0C7EE3-BBE1-4C8B-829A-EB79CE77905C}" dt="2023-03-01T20:42:57.239" v="33" actId="165"/>
          <ac:grpSpMkLst>
            <pc:docMk/>
            <pc:sldMk cId="378657593" sldId="260"/>
            <ac:grpSpMk id="6" creationId="{872731CF-D6A0-19FC-D748-8CE3E1078F35}"/>
          </ac:grpSpMkLst>
        </pc:grpChg>
        <pc:grpChg chg="del mod topLvl">
          <ac:chgData name="Thiago Henrique Gomes Panini" userId="cc6a5c77081c362d" providerId="LiveId" clId="{3A0C7EE3-BBE1-4C8B-829A-EB79CE77905C}" dt="2023-03-01T20:43:01.027" v="34" actId="165"/>
          <ac:grpSpMkLst>
            <pc:docMk/>
            <pc:sldMk cId="378657593" sldId="260"/>
            <ac:grpSpMk id="9" creationId="{76B547FA-7F16-5478-A849-9AE2EA26D070}"/>
          </ac:grpSpMkLst>
        </pc:grpChg>
        <pc:grpChg chg="mod topLvl">
          <ac:chgData name="Thiago Henrique Gomes Panini" userId="cc6a5c77081c362d" providerId="LiveId" clId="{3A0C7EE3-BBE1-4C8B-829A-EB79CE77905C}" dt="2023-03-01T20:43:54.097" v="41" actId="164"/>
          <ac:grpSpMkLst>
            <pc:docMk/>
            <pc:sldMk cId="378657593" sldId="260"/>
            <ac:grpSpMk id="31" creationId="{0503171A-AFDD-AC29-0235-E72C68802FA7}"/>
          </ac:grpSpMkLst>
        </pc:grpChg>
        <pc:grpChg chg="add mod">
          <ac:chgData name="Thiago Henrique Gomes Panini" userId="cc6a5c77081c362d" providerId="LiveId" clId="{3A0C7EE3-BBE1-4C8B-829A-EB79CE77905C}" dt="2023-03-01T20:43:54.097" v="41" actId="164"/>
          <ac:grpSpMkLst>
            <pc:docMk/>
            <pc:sldMk cId="378657593" sldId="260"/>
            <ac:grpSpMk id="41" creationId="{0E2CBA6E-693E-07CB-F5BC-0743707C95BA}"/>
          </ac:grpSpMkLst>
        </pc:grpChg>
        <pc:grpChg chg="add mod">
          <ac:chgData name="Thiago Henrique Gomes Panini" userId="cc6a5c77081c362d" providerId="LiveId" clId="{3A0C7EE3-BBE1-4C8B-829A-EB79CE77905C}" dt="2023-03-01T20:43:54.097" v="41" actId="164"/>
          <ac:grpSpMkLst>
            <pc:docMk/>
            <pc:sldMk cId="378657593" sldId="260"/>
            <ac:grpSpMk id="44" creationId="{EDC30E79-4814-DCF0-CE24-D8826A019A7B}"/>
          </ac:grpSpMkLst>
        </pc:grpChg>
        <pc:grpChg chg="add del mod">
          <ac:chgData name="Thiago Henrique Gomes Panini" userId="cc6a5c77081c362d" providerId="LiveId" clId="{3A0C7EE3-BBE1-4C8B-829A-EB79CE77905C}" dt="2023-03-01T20:55:35.282" v="97" actId="165"/>
          <ac:grpSpMkLst>
            <pc:docMk/>
            <pc:sldMk cId="378657593" sldId="260"/>
            <ac:grpSpMk id="45" creationId="{3C8BCB02-5312-CAF6-0EEC-4C3280E9665A}"/>
          </ac:grpSpMkLst>
        </pc:grpChg>
        <pc:grpChg chg="add mod">
          <ac:chgData name="Thiago Henrique Gomes Panini" userId="cc6a5c77081c362d" providerId="LiveId" clId="{3A0C7EE3-BBE1-4C8B-829A-EB79CE77905C}" dt="2023-03-01T20:44:41.151" v="50" actId="1076"/>
          <ac:grpSpMkLst>
            <pc:docMk/>
            <pc:sldMk cId="378657593" sldId="260"/>
            <ac:grpSpMk id="48" creationId="{97CF054D-2A6C-9FDF-DDDF-B0B91E4306AE}"/>
          </ac:grpSpMkLst>
        </pc:grpChg>
        <pc:grpChg chg="mod topLvl">
          <ac:chgData name="Thiago Henrique Gomes Panini" userId="cc6a5c77081c362d" providerId="LiveId" clId="{3A0C7EE3-BBE1-4C8B-829A-EB79CE77905C}" dt="2023-03-01T20:55:45.354" v="98" actId="165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3A0C7EE3-BBE1-4C8B-829A-EB79CE77905C}" dt="2023-03-01T20:55:45.354" v="98" actId="165"/>
          <ac:grpSpMkLst>
            <pc:docMk/>
            <pc:sldMk cId="378657593" sldId="260"/>
            <ac:grpSpMk id="112" creationId="{04ADD8B9-0372-1189-82AE-7F378E385FF5}"/>
          </ac:grpSpMkLst>
        </pc:grpChg>
        <pc:grpChg chg="del mod topLvl">
          <ac:chgData name="Thiago Henrique Gomes Panini" userId="cc6a5c77081c362d" providerId="LiveId" clId="{3A0C7EE3-BBE1-4C8B-829A-EB79CE77905C}" dt="2023-03-01T20:55:45.354" v="98" actId="165"/>
          <ac:grpSpMkLst>
            <pc:docMk/>
            <pc:sldMk cId="378657593" sldId="260"/>
            <ac:grpSpMk id="1065" creationId="{2827E1F5-7855-5D57-FE2E-A8BE19A2E9E8}"/>
          </ac:grpSpMkLst>
        </pc:grpChg>
        <pc:grpChg chg="del">
          <ac:chgData name="Thiago Henrique Gomes Panini" userId="cc6a5c77081c362d" providerId="LiveId" clId="{3A0C7EE3-BBE1-4C8B-829A-EB79CE77905C}" dt="2023-03-01T20:42:36.567" v="31" actId="478"/>
          <ac:grpSpMkLst>
            <pc:docMk/>
            <pc:sldMk cId="378657593" sldId="260"/>
            <ac:grpSpMk id="1069" creationId="{8BA46417-F4E2-F0B4-A443-E1402ECD3842}"/>
          </ac:grpSpMkLst>
        </pc:grpChg>
        <pc:picChg chg="mod">
          <ac:chgData name="Thiago Henrique Gomes Panini" userId="cc6a5c77081c362d" providerId="LiveId" clId="{3A0C7EE3-BBE1-4C8B-829A-EB79CE77905C}" dt="2023-03-01T20:40:56.811" v="2" actId="1076"/>
          <ac:picMkLst>
            <pc:docMk/>
            <pc:sldMk cId="378657593" sldId="260"/>
            <ac:picMk id="2" creationId="{774D1E30-529D-CF74-C55F-862E7EFD7151}"/>
          </ac:picMkLst>
        </pc:picChg>
        <pc:picChg chg="mod">
          <ac:chgData name="Thiago Henrique Gomes Panini" userId="cc6a5c77081c362d" providerId="LiveId" clId="{3A0C7EE3-BBE1-4C8B-829A-EB79CE77905C}" dt="2023-03-01T20:55:35.282" v="97" actId="165"/>
          <ac:picMkLst>
            <pc:docMk/>
            <pc:sldMk cId="378657593" sldId="260"/>
            <ac:picMk id="4" creationId="{5D0A2453-D603-3FB6-FDF2-6BD18A7728AD}"/>
          </ac:picMkLst>
        </pc:picChg>
        <pc:picChg chg="mod">
          <ac:chgData name="Thiago Henrique Gomes Panini" userId="cc6a5c77081c362d" providerId="LiveId" clId="{3A0C7EE3-BBE1-4C8B-829A-EB79CE77905C}" dt="2023-03-01T20:55:35.282" v="97" actId="165"/>
          <ac:picMkLst>
            <pc:docMk/>
            <pc:sldMk cId="378657593" sldId="260"/>
            <ac:picMk id="5" creationId="{37A03CFF-9180-A930-5849-F9EBAC77EF3F}"/>
          </ac:picMkLst>
        </pc:picChg>
        <pc:picChg chg="mod">
          <ac:chgData name="Thiago Henrique Gomes Panini" userId="cc6a5c77081c362d" providerId="LiveId" clId="{3A0C7EE3-BBE1-4C8B-829A-EB79CE77905C}" dt="2023-03-01T20:42:42.960" v="32" actId="1076"/>
          <ac:picMkLst>
            <pc:docMk/>
            <pc:sldMk cId="378657593" sldId="260"/>
            <ac:picMk id="42" creationId="{88F9B7D8-5CE4-2CC2-3107-9F2CC2EEB7CE}"/>
          </ac:picMkLst>
        </pc:picChg>
        <pc:picChg chg="mod">
          <ac:chgData name="Thiago Henrique Gomes Panini" userId="cc6a5c77081c362d" providerId="LiveId" clId="{3A0C7EE3-BBE1-4C8B-829A-EB79CE77905C}" dt="2023-03-01T20:42:42.960" v="32" actId="1076"/>
          <ac:picMkLst>
            <pc:docMk/>
            <pc:sldMk cId="378657593" sldId="260"/>
            <ac:picMk id="43" creationId="{CF404A3C-6576-9F0C-FDEC-3765E187C7A7}"/>
          </ac:picMkLst>
        </pc:picChg>
        <pc:picChg chg="add mod">
          <ac:chgData name="Thiago Henrique Gomes Panini" userId="cc6a5c77081c362d" providerId="LiveId" clId="{3A0C7EE3-BBE1-4C8B-829A-EB79CE77905C}" dt="2023-03-01T20:44:41.151" v="50" actId="1076"/>
          <ac:picMkLst>
            <pc:docMk/>
            <pc:sldMk cId="378657593" sldId="260"/>
            <ac:picMk id="46" creationId="{B4F14808-2B76-FDBE-35A4-27D43E0D4A78}"/>
          </ac:picMkLst>
        </pc:picChg>
        <pc:picChg chg="add mod">
          <ac:chgData name="Thiago Henrique Gomes Panini" userId="cc6a5c77081c362d" providerId="LiveId" clId="{3A0C7EE3-BBE1-4C8B-829A-EB79CE77905C}" dt="2023-03-01T20:44:41.151" v="50" actId="1076"/>
          <ac:picMkLst>
            <pc:docMk/>
            <pc:sldMk cId="378657593" sldId="260"/>
            <ac:picMk id="47" creationId="{22882E5A-710C-4904-FF70-F3B647B78999}"/>
          </ac:picMkLst>
        </pc:picChg>
        <pc:picChg chg="del">
          <ac:chgData name="Thiago Henrique Gomes Panini" userId="cc6a5c77081c362d" providerId="LiveId" clId="{3A0C7EE3-BBE1-4C8B-829A-EB79CE77905C}" dt="2023-03-01T20:40:46.941" v="0" actId="478"/>
          <ac:picMkLst>
            <pc:docMk/>
            <pc:sldMk cId="378657593" sldId="260"/>
            <ac:picMk id="122" creationId="{EBEFC07E-E8CA-3819-A89F-01F7A6DDAEBC}"/>
          </ac:picMkLst>
        </pc:picChg>
        <pc:picChg chg="del">
          <ac:chgData name="Thiago Henrique Gomes Panini" userId="cc6a5c77081c362d" providerId="LiveId" clId="{3A0C7EE3-BBE1-4C8B-829A-EB79CE77905C}" dt="2023-03-01T20:40:54.755" v="1" actId="478"/>
          <ac:picMkLst>
            <pc:docMk/>
            <pc:sldMk cId="378657593" sldId="260"/>
            <ac:picMk id="1035" creationId="{6B3F142D-BDE3-DB81-FEF0-294AA83DEB16}"/>
          </ac:picMkLst>
        </pc:picChg>
        <pc:picChg chg="del">
          <ac:chgData name="Thiago Henrique Gomes Panini" userId="cc6a5c77081c362d" providerId="LiveId" clId="{3A0C7EE3-BBE1-4C8B-829A-EB79CE77905C}" dt="2023-03-01T20:42:36.567" v="31" actId="478"/>
          <ac:picMkLst>
            <pc:docMk/>
            <pc:sldMk cId="378657593" sldId="260"/>
            <ac:picMk id="1070" creationId="{A89B3EAA-9D69-460A-7E09-550FEEF54347}"/>
          </ac:picMkLst>
        </pc:picChg>
      </pc:sldChg>
      <pc:sldChg chg="addSp delSp modSp mod">
        <pc:chgData name="Thiago Henrique Gomes Panini" userId="cc6a5c77081c362d" providerId="LiveId" clId="{3A0C7EE3-BBE1-4C8B-829A-EB79CE77905C}" dt="2023-03-01T20:51:20.463" v="96" actId="164"/>
        <pc:sldMkLst>
          <pc:docMk/>
          <pc:sldMk cId="241076146" sldId="267"/>
        </pc:sldMkLst>
        <pc:spChg chg="add mod">
          <ac:chgData name="Thiago Henrique Gomes Panini" userId="cc6a5c77081c362d" providerId="LiveId" clId="{3A0C7EE3-BBE1-4C8B-829A-EB79CE77905C}" dt="2023-03-01T20:51:20.463" v="96" actId="164"/>
          <ac:spMkLst>
            <pc:docMk/>
            <pc:sldMk cId="241076146" sldId="267"/>
            <ac:spMk id="3" creationId="{76685158-3B4F-F8C4-3BA4-86D8F35EF606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9" creationId="{650D603C-2C9B-39F9-566A-E68F0090B69C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0" creationId="{C7C2A13E-EFBA-081A-7BB3-AC9F4392B544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2" creationId="{9F3BD005-66E8-AE2B-CEB6-D78B14839158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3" creationId="{19CAC90A-678E-4C98-6115-C999B99BC3AA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4" creationId="{DDA71776-8B91-113E-357B-509DE2447EB8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5" creationId="{14667C60-7BEC-E3CC-42D8-2F18DA616ED3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6" creationId="{0B9D8756-F4DE-8853-2401-AECD272FC5D8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7" creationId="{6F51C118-E72D-277E-09CA-32306156D821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8" creationId="{621D7FE0-745B-5576-3C87-52B4BA469F72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19" creationId="{23095CBF-445D-F1EC-70EA-570FE6DF65B9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0" creationId="{42BE39D6-DB1D-FEAE-6B92-DBF47574657E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1" creationId="{7887536F-E0FD-2186-00A3-06601D2160CA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2" creationId="{38B8199E-29D5-C0AA-7B93-A04488557DFC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3" creationId="{E2522A2C-B268-AA0A-5342-615274C68ADD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4" creationId="{751981A0-FD60-F1C4-A9E0-50E19DC35A72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5" creationId="{F586F9BC-5AD1-F386-9E48-94EDFCD3027B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6" creationId="{7A1D7C9F-C418-5665-FC35-E01EFF7D4EC8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7" creationId="{97259C84-BAE8-2761-9194-3DD03B346F06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8" creationId="{254340F8-8BAD-E7B6-49F2-0A0EE72CC063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29" creationId="{93E55258-2510-DE34-F586-BBDBFE2C3F50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0" creationId="{137254D4-001F-240C-1E82-035F05320316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1" creationId="{F67F5C59-38FA-4C87-7D8F-9D2613B2B2E5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2" creationId="{B732D093-881A-522A-F2DD-561B62F7EDE8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4" creationId="{1E2717AE-2D54-1BB2-F5BC-424BFA1C9463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5" creationId="{6EB483D9-8E56-9C18-CA7D-8B6A1933E3AB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6" creationId="{A95A16DE-9DA5-19CC-D9A1-5BCB14C66E50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7" creationId="{AA105418-A6B9-543A-92D9-2118240C619F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8" creationId="{3CDEE2C7-04AB-7DA2-A2D8-E0DAB3D96E02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39" creationId="{663706B0-4F78-923A-3ED7-4C8C58B34D80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40" creationId="{59202AB9-444E-CFCD-2759-ABD966CBA75A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41" creationId="{F91800F6-6DB8-2AF0-701B-92953C0AD465}"/>
          </ac:spMkLst>
        </pc:spChg>
        <pc:spChg chg="mod">
          <ac:chgData name="Thiago Henrique Gomes Panini" userId="cc6a5c77081c362d" providerId="LiveId" clId="{3A0C7EE3-BBE1-4C8B-829A-EB79CE77905C}" dt="2023-03-01T20:48:43.612" v="81" actId="1076"/>
          <ac:spMkLst>
            <pc:docMk/>
            <pc:sldMk cId="241076146" sldId="267"/>
            <ac:spMk id="42" creationId="{AEDDE5D5-0373-E4B0-7EF0-939022A7DAD0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48" creationId="{1D5520FA-A402-B531-2178-15CEA0BD04F0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49" creationId="{49AFF799-D931-EB7E-CBE2-40CD933EA3C4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1" creationId="{44913E04-9E17-3A3D-A868-EE8D42066270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2" creationId="{299B0F27-8740-4294-F6C0-EB3B637A0882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3" creationId="{23F15823-24C0-4DDC-CF57-776D9169D9DC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4" creationId="{A634AD63-1507-AC97-B7A5-40CE726B6F3E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5" creationId="{6070A732-F558-E8B7-51FA-2E5D9DD94296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6" creationId="{9B88538A-86AB-7243-F660-ECE2151D9B1A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7" creationId="{5AFC736B-B953-60FD-55C8-470C8729D70D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8" creationId="{093E028C-39E9-1F13-E5F7-B94271C91981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59" creationId="{F5BC56C7-72AF-E87C-8997-3DC3E8D630F1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0" creationId="{542A2560-FCA0-85F2-03F7-9AE895C5A9A4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1" creationId="{4294FC69-4FA1-D6A7-1C79-D5AB5CC56E56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2" creationId="{DFF1CD5B-EDC6-A288-C8E2-DB15E2B8D17A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3" creationId="{61404747-A1DB-68B1-607D-AC8C9BBBABA5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4" creationId="{06D66A37-9B1B-353C-1B5B-6AFAAA6F52A4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5" creationId="{3D628CB2-A8B1-8A47-4347-C9A376CD82BB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6" creationId="{7546CAD8-C572-B76A-7F1C-CDA62BEB21F0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7" creationId="{B648CBD4-045B-115C-CD53-6005DF7F35A8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8" creationId="{76F995CC-0B73-1754-48FE-CB1067B01801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69" creationId="{EFD78089-CF08-EF42-EDC6-D8625FCED2EF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0" creationId="{39D20311-73DA-AA33-2AD6-1B737691273F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1" creationId="{48871678-8C2D-4725-0EAC-3B80C19501EE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3" creationId="{8EEED24A-A77B-F39A-982C-CCE8B17FD1EC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4" creationId="{2B0F1288-43C3-CD34-D55E-0CF01D13E971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5" creationId="{E67F2B1A-40DB-15C2-5EE4-439F7C6E216B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6" creationId="{CF2CE3B8-4391-3DDD-A862-5BD9C3DC90AD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77" creationId="{4957A6A9-AECC-CD58-8936-096C42811039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82" creationId="{A7BA58B3-2D10-22BA-BAB0-0A0D164C840B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83" creationId="{A622E299-7CF8-BC9A-4EEC-847F0550882B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84" creationId="{5A3C757A-0899-2043-C71C-3947A7A8499F}"/>
          </ac:spMkLst>
        </pc:spChg>
        <pc:spChg chg="mod">
          <ac:chgData name="Thiago Henrique Gomes Panini" userId="cc6a5c77081c362d" providerId="LiveId" clId="{3A0C7EE3-BBE1-4C8B-829A-EB79CE77905C}" dt="2023-03-01T20:48:33.667" v="76"/>
          <ac:spMkLst>
            <pc:docMk/>
            <pc:sldMk cId="241076146" sldId="267"/>
            <ac:spMk id="85" creationId="{D652F6C1-3F99-63B6-1D9B-5B05CAA0D06C}"/>
          </ac:spMkLst>
        </pc:spChg>
        <pc:grpChg chg="add del mod">
          <ac:chgData name="Thiago Henrique Gomes Panini" userId="cc6a5c77081c362d" providerId="LiveId" clId="{3A0C7EE3-BBE1-4C8B-829A-EB79CE77905C}" dt="2023-03-01T20:49:05.010" v="86" actId="478"/>
          <ac:grpSpMkLst>
            <pc:docMk/>
            <pc:sldMk cId="241076146" sldId="267"/>
            <ac:grpSpMk id="4" creationId="{81229B0C-929F-70A8-4A7B-6634D9AA49B4}"/>
          </ac:grpSpMkLst>
        </pc:grpChg>
        <pc:grpChg chg="mod">
          <ac:chgData name="Thiago Henrique Gomes Panini" userId="cc6a5c77081c362d" providerId="LiveId" clId="{3A0C7EE3-BBE1-4C8B-829A-EB79CE77905C}" dt="2023-03-01T20:48:43.612" v="81" actId="1076"/>
          <ac:grpSpMkLst>
            <pc:docMk/>
            <pc:sldMk cId="241076146" sldId="267"/>
            <ac:grpSpMk id="5" creationId="{01520169-9312-8F43-FFD2-68F5A6DAEBFA}"/>
          </ac:grpSpMkLst>
        </pc:grpChg>
        <pc:grpChg chg="mod">
          <ac:chgData name="Thiago Henrique Gomes Panini" userId="cc6a5c77081c362d" providerId="LiveId" clId="{3A0C7EE3-BBE1-4C8B-829A-EB79CE77905C}" dt="2023-03-01T20:48:43.612" v="81" actId="1076"/>
          <ac:grpSpMkLst>
            <pc:docMk/>
            <pc:sldMk cId="241076146" sldId="267"/>
            <ac:grpSpMk id="6" creationId="{DFC12301-69F4-1659-9943-5C7200F87DE0}"/>
          </ac:grpSpMkLst>
        </pc:grpChg>
        <pc:grpChg chg="mod">
          <ac:chgData name="Thiago Henrique Gomes Panini" userId="cc6a5c77081c362d" providerId="LiveId" clId="{3A0C7EE3-BBE1-4C8B-829A-EB79CE77905C}" dt="2023-03-01T20:48:43.612" v="81" actId="1076"/>
          <ac:grpSpMkLst>
            <pc:docMk/>
            <pc:sldMk cId="241076146" sldId="267"/>
            <ac:grpSpMk id="11" creationId="{26D05778-84CC-ABEA-5716-0B2220D5C721}"/>
          </ac:grpSpMkLst>
        </pc:grpChg>
        <pc:grpChg chg="mod">
          <ac:chgData name="Thiago Henrique Gomes Panini" userId="cc6a5c77081c362d" providerId="LiveId" clId="{3A0C7EE3-BBE1-4C8B-829A-EB79CE77905C}" dt="2023-03-01T20:48:43.612" v="81" actId="1076"/>
          <ac:grpSpMkLst>
            <pc:docMk/>
            <pc:sldMk cId="241076146" sldId="267"/>
            <ac:grpSpMk id="33" creationId="{4976C961-C655-9B36-DDBA-6B669C761A12}"/>
          </ac:grpSpMkLst>
        </pc:grpChg>
        <pc:grpChg chg="add del mod">
          <ac:chgData name="Thiago Henrique Gomes Panini" userId="cc6a5c77081c362d" providerId="LiveId" clId="{3A0C7EE3-BBE1-4C8B-829A-EB79CE77905C}" dt="2023-03-01T20:48:35.002" v="77"/>
          <ac:grpSpMkLst>
            <pc:docMk/>
            <pc:sldMk cId="241076146" sldId="267"/>
            <ac:grpSpMk id="43" creationId="{E4A5E807-0918-714C-0830-73DE498185D6}"/>
          </ac:grpSpMkLst>
        </pc:grpChg>
        <pc:grpChg chg="mod">
          <ac:chgData name="Thiago Henrique Gomes Panini" userId="cc6a5c77081c362d" providerId="LiveId" clId="{3A0C7EE3-BBE1-4C8B-829A-EB79CE77905C}" dt="2023-03-01T20:48:33.667" v="76"/>
          <ac:grpSpMkLst>
            <pc:docMk/>
            <pc:sldMk cId="241076146" sldId="267"/>
            <ac:grpSpMk id="44" creationId="{10D7717E-FD9B-7DC2-F600-22787C8D943C}"/>
          </ac:grpSpMkLst>
        </pc:grpChg>
        <pc:grpChg chg="mod">
          <ac:chgData name="Thiago Henrique Gomes Panini" userId="cc6a5c77081c362d" providerId="LiveId" clId="{3A0C7EE3-BBE1-4C8B-829A-EB79CE77905C}" dt="2023-03-01T20:48:33.667" v="76"/>
          <ac:grpSpMkLst>
            <pc:docMk/>
            <pc:sldMk cId="241076146" sldId="267"/>
            <ac:grpSpMk id="45" creationId="{1A8F2DED-FC54-9A9B-93AF-F0F4EB593EF5}"/>
          </ac:grpSpMkLst>
        </pc:grpChg>
        <pc:grpChg chg="mod">
          <ac:chgData name="Thiago Henrique Gomes Panini" userId="cc6a5c77081c362d" providerId="LiveId" clId="{3A0C7EE3-BBE1-4C8B-829A-EB79CE77905C}" dt="2023-03-01T20:48:33.667" v="76"/>
          <ac:grpSpMkLst>
            <pc:docMk/>
            <pc:sldMk cId="241076146" sldId="267"/>
            <ac:grpSpMk id="50" creationId="{ABC9884F-3D83-2CDE-C81B-06A832B7BEE4}"/>
          </ac:grpSpMkLst>
        </pc:grpChg>
        <pc:grpChg chg="mod">
          <ac:chgData name="Thiago Henrique Gomes Panini" userId="cc6a5c77081c362d" providerId="LiveId" clId="{3A0C7EE3-BBE1-4C8B-829A-EB79CE77905C}" dt="2023-03-01T20:48:33.667" v="76"/>
          <ac:grpSpMkLst>
            <pc:docMk/>
            <pc:sldMk cId="241076146" sldId="267"/>
            <ac:grpSpMk id="72" creationId="{3F3B76E5-EA07-7CA0-330A-D5CCE852A374}"/>
          </ac:grpSpMkLst>
        </pc:grpChg>
        <pc:grpChg chg="del">
          <ac:chgData name="Thiago Henrique Gomes Panini" userId="cc6a5c77081c362d" providerId="LiveId" clId="{3A0C7EE3-BBE1-4C8B-829A-EB79CE77905C}" dt="2023-03-01T20:50:05.856" v="87" actId="478"/>
          <ac:grpSpMkLst>
            <pc:docMk/>
            <pc:sldMk cId="241076146" sldId="267"/>
            <ac:grpSpMk id="81" creationId="{7376AE25-8A13-7C2F-5BD1-731D4E19CE67}"/>
          </ac:grpSpMkLst>
        </pc:grpChg>
        <pc:grpChg chg="add mod">
          <ac:chgData name="Thiago Henrique Gomes Panini" userId="cc6a5c77081c362d" providerId="LiveId" clId="{3A0C7EE3-BBE1-4C8B-829A-EB79CE77905C}" dt="2023-03-01T20:51:20.463" v="96" actId="164"/>
          <ac:grpSpMkLst>
            <pc:docMk/>
            <pc:sldMk cId="241076146" sldId="267"/>
            <ac:grpSpMk id="87" creationId="{559B7822-E250-1BE5-2E2D-7D9A0390D591}"/>
          </ac:grpSpMkLst>
        </pc:grpChg>
        <pc:grpChg chg="del">
          <ac:chgData name="Thiago Henrique Gomes Panini" userId="cc6a5c77081c362d" providerId="LiveId" clId="{3A0C7EE3-BBE1-4C8B-829A-EB79CE77905C}" dt="2023-03-01T20:47:41.870" v="65" actId="165"/>
          <ac:grpSpMkLst>
            <pc:docMk/>
            <pc:sldMk cId="241076146" sldId="267"/>
            <ac:grpSpMk id="123" creationId="{CA2FE42B-BDFC-E000-06DC-29F4CF207C80}"/>
          </ac:grpSpMkLst>
        </pc:grpChg>
        <pc:picChg chg="add mod modCrop">
          <ac:chgData name="Thiago Henrique Gomes Panini" userId="cc6a5c77081c362d" providerId="LiveId" clId="{3A0C7EE3-BBE1-4C8B-829A-EB79CE77905C}" dt="2023-03-01T20:51:20.463" v="96" actId="164"/>
          <ac:picMkLst>
            <pc:docMk/>
            <pc:sldMk cId="241076146" sldId="267"/>
            <ac:picMk id="2" creationId="{FF83E2CC-77B1-F7A7-3347-AB4D7CDFFA58}"/>
          </ac:picMkLst>
        </pc:picChg>
        <pc:picChg chg="mod">
          <ac:chgData name="Thiago Henrique Gomes Panini" userId="cc6a5c77081c362d" providerId="LiveId" clId="{3A0C7EE3-BBE1-4C8B-829A-EB79CE77905C}" dt="2023-03-01T20:48:43.612" v="81" actId="1076"/>
          <ac:picMkLst>
            <pc:docMk/>
            <pc:sldMk cId="241076146" sldId="267"/>
            <ac:picMk id="7" creationId="{EDD58B8F-9DAC-A1FC-AAB0-5744ED23FFF6}"/>
          </ac:picMkLst>
        </pc:picChg>
        <pc:picChg chg="mod">
          <ac:chgData name="Thiago Henrique Gomes Panini" userId="cc6a5c77081c362d" providerId="LiveId" clId="{3A0C7EE3-BBE1-4C8B-829A-EB79CE77905C}" dt="2023-03-01T20:48:43.612" v="81" actId="1076"/>
          <ac:picMkLst>
            <pc:docMk/>
            <pc:sldMk cId="241076146" sldId="267"/>
            <ac:picMk id="8" creationId="{2C903ADF-A174-632B-310E-4FF9B9A338FF}"/>
          </ac:picMkLst>
        </pc:picChg>
        <pc:picChg chg="mod">
          <ac:chgData name="Thiago Henrique Gomes Panini" userId="cc6a5c77081c362d" providerId="LiveId" clId="{3A0C7EE3-BBE1-4C8B-829A-EB79CE77905C}" dt="2023-03-01T20:48:33.667" v="76"/>
          <ac:picMkLst>
            <pc:docMk/>
            <pc:sldMk cId="241076146" sldId="267"/>
            <ac:picMk id="46" creationId="{B1C599E0-38FD-3D44-F851-846B9F170016}"/>
          </ac:picMkLst>
        </pc:picChg>
        <pc:picChg chg="mod">
          <ac:chgData name="Thiago Henrique Gomes Panini" userId="cc6a5c77081c362d" providerId="LiveId" clId="{3A0C7EE3-BBE1-4C8B-829A-EB79CE77905C}" dt="2023-03-01T20:48:33.667" v="76"/>
          <ac:picMkLst>
            <pc:docMk/>
            <pc:sldMk cId="241076146" sldId="267"/>
            <ac:picMk id="47" creationId="{F283E74D-559E-6EBF-BD5A-6019DAC76A90}"/>
          </ac:picMkLst>
        </pc:picChg>
        <pc:picChg chg="add mod">
          <ac:chgData name="Thiago Henrique Gomes Panini" userId="cc6a5c77081c362d" providerId="LiveId" clId="{3A0C7EE3-BBE1-4C8B-829A-EB79CE77905C}" dt="2023-03-01T20:51:20.463" v="96" actId="164"/>
          <ac:picMkLst>
            <pc:docMk/>
            <pc:sldMk cId="241076146" sldId="267"/>
            <ac:picMk id="86" creationId="{6D95665C-148E-2120-0066-2A36A7B2C72D}"/>
          </ac:picMkLst>
        </pc:picChg>
        <pc:picChg chg="mod topLvl">
          <ac:chgData name="Thiago Henrique Gomes Panini" userId="cc6a5c77081c362d" providerId="LiveId" clId="{3A0C7EE3-BBE1-4C8B-829A-EB79CE77905C}" dt="2023-03-01T20:51:20.463" v="96" actId="164"/>
          <ac:picMkLst>
            <pc:docMk/>
            <pc:sldMk cId="241076146" sldId="267"/>
            <ac:picMk id="116" creationId="{6533C8D8-3B9F-03DF-622E-0E617DEA6421}"/>
          </ac:picMkLst>
        </pc:picChg>
        <pc:picChg chg="mod topLvl">
          <ac:chgData name="Thiago Henrique Gomes Panini" userId="cc6a5c77081c362d" providerId="LiveId" clId="{3A0C7EE3-BBE1-4C8B-829A-EB79CE77905C}" dt="2023-03-01T20:51:20.463" v="96" actId="164"/>
          <ac:picMkLst>
            <pc:docMk/>
            <pc:sldMk cId="241076146" sldId="267"/>
            <ac:picMk id="118" creationId="{69683EA2-9BDA-B50C-0771-B1A22F00C437}"/>
          </ac:picMkLst>
        </pc:picChg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4250927789" sldId="275"/>
        </pc:sldMkLst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3872684999" sldId="276"/>
        </pc:sldMkLst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2943643186" sldId="277"/>
        </pc:sldMkLst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3726406707" sldId="279"/>
        </pc:sldMkLst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1734139880" sldId="280"/>
        </pc:sldMkLst>
      </pc:sldChg>
      <pc:sldChg chg="del">
        <pc:chgData name="Thiago Henrique Gomes Panini" userId="cc6a5c77081c362d" providerId="LiveId" clId="{3A0C7EE3-BBE1-4C8B-829A-EB79CE77905C}" dt="2023-03-01T20:47:27.165" v="63" actId="47"/>
        <pc:sldMkLst>
          <pc:docMk/>
          <pc:sldMk cId="1877217694" sldId="282"/>
        </pc:sldMkLst>
      </pc:sldChg>
      <pc:sldChg chg="del">
        <pc:chgData name="Thiago Henrique Gomes Panini" userId="cc6a5c77081c362d" providerId="LiveId" clId="{3A0C7EE3-BBE1-4C8B-829A-EB79CE77905C}" dt="2023-03-01T20:50:17.674" v="90" actId="47"/>
        <pc:sldMkLst>
          <pc:docMk/>
          <pc:sldMk cId="1597006777" sldId="286"/>
        </pc:sldMkLst>
      </pc:sldChg>
      <pc:sldChg chg="addSp modSp">
        <pc:chgData name="Thiago Henrique Gomes Panini" userId="cc6a5c77081c362d" providerId="LiveId" clId="{3A0C7EE3-BBE1-4C8B-829A-EB79CE77905C}" dt="2023-03-01T20:50:32.333" v="95" actId="1036"/>
        <pc:sldMkLst>
          <pc:docMk/>
          <pc:sldMk cId="2065458532" sldId="287"/>
        </pc:sldMkLst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" creationId="{16887A81-C205-0CFD-E4A2-CD3F419AE033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3" creationId="{E268F47B-7D41-994C-2A02-F769DB65A02C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4" creationId="{D495BB05-8B7D-1E47-400C-14CC147DAB5B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5" creationId="{896BA799-AF7B-45F8-521F-2E27E986DF2D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6" creationId="{1B66716E-23AC-C691-893E-DCD5F95821CC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7" creationId="{9A3FFCE8-5BEF-7EA7-01E1-D87136D9C5E8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8" creationId="{6865A9B4-EB52-9A84-680D-2763065955D3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9" creationId="{5AB11DA0-7749-D508-E113-532AB6E01FCB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0" creationId="{F6CFD8DD-70E7-35CC-280F-7C7371F0297E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1" creationId="{0E4ACA34-26E2-B7E8-0E84-AAFB068AF8EB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2" creationId="{98224263-D194-4C99-D6E4-0A8B46AD6C95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3" creationId="{97AF930D-598C-3207-40C3-5521A6FA0618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4" creationId="{C3A083B8-1C98-DE38-CE70-B78F928AFA14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5" creationId="{9F995C57-D59D-BCBE-FD88-48FDC2857069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6" creationId="{D8AEDB46-35CF-B51B-1391-567EF04CAA0A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7" creationId="{AC2E39BC-855B-4590-5E96-EB4A48A7C190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8" creationId="{82D06E54-3B50-7414-64BB-EE70E5287381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19" creationId="{5DE44C65-548E-FEC0-0272-0E90BE61B34F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0" creationId="{E3AB29F1-FCC7-201E-D3E7-2EEF83D930B4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1" creationId="{7F4744E7-C385-4459-6376-D5307EE3A3DB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2" creationId="{8BA346FC-76E1-E1E2-6B78-F12BA73663F6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3" creationId="{2F4A72B0-CF9D-6761-7F0C-F33F91F5AEE9}"/>
          </ac:spMkLst>
        </pc:spChg>
        <pc:spChg chg="mod">
          <ac:chgData name="Thiago Henrique Gomes Panini" userId="cc6a5c77081c362d" providerId="LiveId" clId="{3A0C7EE3-BBE1-4C8B-829A-EB79CE77905C}" dt="2023-03-01T20:50:32.333" v="95" actId="1036"/>
          <ac:spMkLst>
            <pc:docMk/>
            <pc:sldMk cId="2065458532" sldId="287"/>
            <ac:spMk id="24" creationId="{A8BA4E76-71FE-2666-55DB-F9611E9EBF3D}"/>
          </ac:spMkLst>
        </pc:spChg>
        <pc:grpChg chg="mod">
          <ac:chgData name="Thiago Henrique Gomes Panini" userId="cc6a5c77081c362d" providerId="LiveId" clId="{3A0C7EE3-BBE1-4C8B-829A-EB79CE77905C}" dt="2023-03-01T20:50:32.333" v="95" actId="1036"/>
          <ac:grpSpMkLst>
            <pc:docMk/>
            <pc:sldMk cId="2065458532" sldId="287"/>
            <ac:grpSpMk id="27" creationId="{42DFE301-0D90-D674-9985-83A8A5E9CF23}"/>
          </ac:grpSpMkLst>
        </pc:grpChg>
        <pc:grpChg chg="add mod">
          <ac:chgData name="Thiago Henrique Gomes Panini" userId="cc6a5c77081c362d" providerId="LiveId" clId="{3A0C7EE3-BBE1-4C8B-829A-EB79CE77905C}" dt="2023-03-01T20:50:32.333" v="95" actId="1036"/>
          <ac:grpSpMkLst>
            <pc:docMk/>
            <pc:sldMk cId="2065458532" sldId="287"/>
            <ac:grpSpMk id="28" creationId="{1AD07170-D025-86FC-11EB-428F89E02C17}"/>
          </ac:grpSpMkLst>
        </pc:grpChg>
        <pc:picChg chg="mod">
          <ac:chgData name="Thiago Henrique Gomes Panini" userId="cc6a5c77081c362d" providerId="LiveId" clId="{3A0C7EE3-BBE1-4C8B-829A-EB79CE77905C}" dt="2023-03-01T20:50:32.333" v="95" actId="1036"/>
          <ac:picMkLst>
            <pc:docMk/>
            <pc:sldMk cId="2065458532" sldId="287"/>
            <ac:picMk id="25" creationId="{1A3DA906-9834-2401-A6EC-7DCD962E8D5D}"/>
          </ac:picMkLst>
        </pc:picChg>
        <pc:picChg chg="mod">
          <ac:chgData name="Thiago Henrique Gomes Panini" userId="cc6a5c77081c362d" providerId="LiveId" clId="{3A0C7EE3-BBE1-4C8B-829A-EB79CE77905C}" dt="2023-03-01T20:50:32.333" v="95" actId="1036"/>
          <ac:picMkLst>
            <pc:docMk/>
            <pc:sldMk cId="2065458532" sldId="287"/>
            <ac:picMk id="26" creationId="{18F30C12-A52A-7F1C-F8BA-951A9B8F3767}"/>
          </ac:picMkLst>
        </pc:picChg>
        <pc:picChg chg="mod">
          <ac:chgData name="Thiago Henrique Gomes Panini" userId="cc6a5c77081c362d" providerId="LiveId" clId="{3A0C7EE3-BBE1-4C8B-829A-EB79CE77905C}" dt="2023-03-01T20:50:24.396" v="91" actId="1076"/>
          <ac:picMkLst>
            <pc:docMk/>
            <pc:sldMk cId="2065458532" sldId="287"/>
            <ac:picMk id="239" creationId="{9F33E18A-03B9-F014-6736-D8C3E3B78D8E}"/>
          </ac:picMkLst>
        </pc:picChg>
        <pc:picChg chg="mod">
          <ac:chgData name="Thiago Henrique Gomes Panini" userId="cc6a5c77081c362d" providerId="LiveId" clId="{3A0C7EE3-BBE1-4C8B-829A-EB79CE77905C}" dt="2023-03-01T20:50:24.396" v="91" actId="1076"/>
          <ac:picMkLst>
            <pc:docMk/>
            <pc:sldMk cId="2065458532" sldId="287"/>
            <ac:picMk id="240" creationId="{39D1FC38-8079-EBDA-7D9E-9F571774330C}"/>
          </ac:picMkLst>
        </pc:picChg>
      </pc:sldChg>
      <pc:sldChg chg="addSp delSp modSp add mod">
        <pc:chgData name="Thiago Henrique Gomes Panini" userId="cc6a5c77081c362d" providerId="LiveId" clId="{3A0C7EE3-BBE1-4C8B-829A-EB79CE77905C}" dt="2023-03-01T20:50:08.795" v="88" actId="14100"/>
        <pc:sldMkLst>
          <pc:docMk/>
          <pc:sldMk cId="931758991" sldId="288"/>
        </pc:sldMkLst>
        <pc:spChg chg="mod">
          <ac:chgData name="Thiago Henrique Gomes Panini" userId="cc6a5c77081c362d" providerId="LiveId" clId="{3A0C7EE3-BBE1-4C8B-829A-EB79CE77905C}" dt="2023-03-01T20:50:08.795" v="88" actId="14100"/>
          <ac:spMkLst>
            <pc:docMk/>
            <pc:sldMk cId="931758991" sldId="288"/>
            <ac:spMk id="9" creationId="{488E5E63-9D85-1846-1818-BE429264842B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0" creationId="{53873514-DE43-5883-311B-D0DE7F9E689F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1" creationId="{7776587C-96A0-E5AD-5762-C2E9DAE182F5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3" creationId="{6EB4D48E-D5FA-E41D-1759-40FD1ABF0D5E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4" creationId="{261A8589-3384-8537-B49C-4077D9D7F2C5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5" creationId="{5F4AE9C3-B239-37E5-9CE6-FE810AD319DF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6" creationId="{74B19823-913C-3AD1-2545-8B8F8694ED82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7" creationId="{C40F0E50-72D4-FAEE-0CCD-BF83F3A19B1B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8" creationId="{32C7C245-D280-2DC5-806C-61DE8AA055EE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19" creationId="{D28E353A-533C-CF46-9A72-307A4ED565EF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0" creationId="{D9DF8200-1293-0988-B6B7-D14F03B32CF5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1" creationId="{B4EA62CB-090E-454C-4266-8B4184E84D0E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2" creationId="{288022F5-DC16-AB09-A5F3-978133FE6EC9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3" creationId="{5FF2CEA7-C4EF-51BC-2EE8-4FB89FD37B39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4" creationId="{D509BC61-B9A7-7DFC-68FB-D36029BB9ABF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5" creationId="{3770B9B9-C665-DBC9-BC1C-F23774C3EC98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6" creationId="{D7B8A965-0479-1735-45C2-FB84865FC19A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7" creationId="{40B8F0DD-8D40-D787-EB1F-C4FF30594251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8" creationId="{9583C697-B527-B25A-703F-2FB2E361255A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29" creationId="{DFA7D5C3-961B-1C78-E540-183F4ABD0A45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0" creationId="{CA2BD47A-48CF-E658-BA19-19FC52431C72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1" creationId="{345782B2-C18A-5388-E167-EC6FEA0DC2D0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2" creationId="{66736564-5840-810B-2B56-DBE4DDDCA1FC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3" creationId="{D41CA9AF-DB84-F08C-8956-75735D4A2949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5" creationId="{DD9FC51C-6CD3-E6D5-5903-340DBC7C157C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6" creationId="{F18C90B3-0155-99A9-905C-C88A46B81E16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7" creationId="{DED54299-E200-82B6-17E9-494105238227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8" creationId="{2A4DE47A-22F6-E380-66AC-68CC2B03E0D4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39" creationId="{AD842315-1619-902B-400F-544F3EAB88BE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40" creationId="{729D3851-E62C-DAD6-0A84-5462B63323F0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41" creationId="{AAF3B36E-ED4C-3F91-86A2-97B8E3D59FB2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42" creationId="{D05ADDBA-81F9-7DA9-B5DA-14B3CEE0E500}"/>
          </ac:spMkLst>
        </pc:spChg>
        <pc:spChg chg="mod">
          <ac:chgData name="Thiago Henrique Gomes Panini" userId="cc6a5c77081c362d" providerId="LiveId" clId="{3A0C7EE3-BBE1-4C8B-829A-EB79CE77905C}" dt="2023-03-01T20:46:48.255" v="53"/>
          <ac:spMkLst>
            <pc:docMk/>
            <pc:sldMk cId="931758991" sldId="288"/>
            <ac:spMk id="43" creationId="{BF397F25-A0CA-5029-1286-9F016DD0C050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84" creationId="{A2322283-DE00-0398-E67A-CC7B562B37E5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85" creationId="{F58C4CBF-370D-0014-F1F1-2850EEBF6E97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87" creationId="{7F44D40A-B0E9-A0B6-B4AD-25D2C0E92FF8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88" creationId="{085F8A8A-17D0-F277-7EC9-86B21EB78949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89" creationId="{15269916-36AB-1887-6EF4-B78E3697A757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0" creationId="{71822AA9-87AE-D1B1-CA8E-31508F5CB61D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1" creationId="{D659F9C5-90A7-0F5D-AAD1-5E5AF1E83F2F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2" creationId="{63474638-C91A-6867-42C2-58BAFCF1C3EF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3" creationId="{55626318-0433-56F5-AA27-1F1AA8979D98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4" creationId="{FC15F845-CD58-806B-3B0A-1009C8C2CD43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5" creationId="{DFE16F88-6D4F-BECC-299F-5DBDCADFEF1D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6" creationId="{3BBBA3E6-97DC-698D-B8FB-81EC1C66651D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7" creationId="{13DEB8FA-2D91-454F-B783-FB1B6CA06D7A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8" creationId="{EAC6A679-E1B2-5146-7FEA-B2EA328ABF79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99" creationId="{B50164AD-1A4E-D35B-CEAE-3C78F516E1E4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0" creationId="{A4034366-5DCE-1732-D8A7-A089B847009D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1" creationId="{B3B11A5A-A5DA-EFEF-E127-C411BAF2B930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2" creationId="{CC4EAE08-CF97-3959-B3FB-5641B92B9E19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3" creationId="{11918383-56BC-52F0-7FE1-F9DCFB52FD60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4" creationId="{C2F972B7-9957-F3DB-F5FB-2EF19CC40D74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5" creationId="{7863F930-8446-051B-D060-C45BAA48D017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6" creationId="{23183D78-495A-221E-C316-31E2606C0A17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7" creationId="{1D264F51-116F-D1B8-5DFB-555E4D4815F1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09" creationId="{649F8EBC-9523-7583-75D5-604FB269B40A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0" creationId="{9971BB1B-4A2F-287E-836E-B1C73BAAC9D5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1" creationId="{266D266C-9A24-75AC-3490-6F15E54BBB1C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2" creationId="{4160B7C8-8E87-702A-C8EE-30F09154532E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3" creationId="{0F8A8560-8634-AE5F-9AEE-288F060FD634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4" creationId="{D3CE6E92-CF18-2A18-A42E-DF4B8B897753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5" creationId="{AA7EF61A-FC34-B6DB-3D06-B09A0660414C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6" creationId="{F5CAAC61-38DA-ED6D-C376-0242669E57E5}"/>
          </ac:spMkLst>
        </pc:spChg>
        <pc:spChg chg="mod">
          <ac:chgData name="Thiago Henrique Gomes Panini" userId="cc6a5c77081c362d" providerId="LiveId" clId="{3A0C7EE3-BBE1-4C8B-829A-EB79CE77905C}" dt="2023-03-01T20:46:51.046" v="55"/>
          <ac:spMkLst>
            <pc:docMk/>
            <pc:sldMk cId="931758991" sldId="288"/>
            <ac:spMk id="117" creationId="{CB25916F-9A4B-DCE3-42E4-FF104DC7CF41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3" creationId="{9A4E9193-C876-3008-93FA-BFA22EBC7678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4" creationId="{4FE49A14-DC69-6A11-0245-A7CD973CCCC0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6" creationId="{9837221A-F45D-442A-89CB-458DB4F77690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7" creationId="{6FF68E6D-16AE-61E5-076A-4F3AD3BF8A0F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8" creationId="{8754EBF3-6356-079B-16A8-D5EF35C55F16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29" creationId="{D6A484CD-7EB4-ABB1-CCF3-D7D14C06D6F7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0" creationId="{62550727-BB80-3E69-02D5-CBCF46407A87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1" creationId="{AF44BA14-3748-D37F-6244-6090BD6309F7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2" creationId="{59CE305D-AF1D-D386-9C61-A67CE7F4F6BF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3" creationId="{73D3335C-59E7-C5EF-D66E-A49013C4BA2A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4" creationId="{75ECBA3D-F3F1-AF9F-E3F2-B167B6C64547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5" creationId="{45E00AD2-B5EA-083F-E647-C3F4CE74BD6E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6" creationId="{C1464612-50E2-E9C6-F572-C8E62A5CC7C3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7" creationId="{0CAA2781-0858-4A6A-74BA-B1E590E9126B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8" creationId="{91F6D0B5-6C26-D472-124D-BC4AD59A9082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39" creationId="{8570C4C1-AA15-9BED-CA44-4E5FECB2AEF2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0" creationId="{C13A0F9B-94E3-347A-C0AA-A14FEB3378EB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1" creationId="{3E57CCA6-9855-285D-1A77-B17050B90962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2" creationId="{27EC9B14-904A-54FA-5DBF-8B116D25DC60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3" creationId="{2EBA430C-DFFA-DF19-D19A-72E5572D66D4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4" creationId="{963137E2-8199-08F4-5372-5289AA32442C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5" creationId="{5D63D64E-4925-727F-41AE-761F7A5B2D8C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6" creationId="{D78BDB24-ECAC-215C-4732-2F1F86D91924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8" creationId="{618E02DE-AA42-B6DD-F605-FB783E40C414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49" creationId="{52B26870-10BD-29F5-789A-8034DB5C9862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0" creationId="{7F5D8186-DE9B-D3AD-8FD2-6222785BD657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1" creationId="{2088C6DD-AE55-2618-F865-9B623DC9A699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2" creationId="{54F83B90-6BC4-1BD5-C3EF-234BF4159974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3" creationId="{F116EEEF-6415-A50E-7B54-6BFFA7FB6DBB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4" creationId="{47812506-3F9F-0C6E-1EF0-6B9BC91B7080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5" creationId="{B7802D7E-9FCC-1423-DEEE-0EB1D2FB5FBC}"/>
          </ac:spMkLst>
        </pc:spChg>
        <pc:spChg chg="mod">
          <ac:chgData name="Thiago Henrique Gomes Panini" userId="cc6a5c77081c362d" providerId="LiveId" clId="{3A0C7EE3-BBE1-4C8B-829A-EB79CE77905C}" dt="2023-03-01T20:47:13.645" v="62" actId="1076"/>
          <ac:spMkLst>
            <pc:docMk/>
            <pc:sldMk cId="931758991" sldId="288"/>
            <ac:spMk id="156" creationId="{7B6D13D0-54B5-092C-AB67-B2F80092480A}"/>
          </ac:spMkLst>
        </pc:spChg>
        <pc:grpChg chg="add del mod">
          <ac:chgData name="Thiago Henrique Gomes Panini" userId="cc6a5c77081c362d" providerId="LiveId" clId="{3A0C7EE3-BBE1-4C8B-829A-EB79CE77905C}" dt="2023-03-01T20:46:49.249" v="54"/>
          <ac:grpSpMkLst>
            <pc:docMk/>
            <pc:sldMk cId="931758991" sldId="288"/>
            <ac:grpSpMk id="2" creationId="{028A630C-26BD-8CFD-B423-22F570712739}"/>
          </ac:grpSpMkLst>
        </pc:grpChg>
        <pc:grpChg chg="mod">
          <ac:chgData name="Thiago Henrique Gomes Panini" userId="cc6a5c77081c362d" providerId="LiveId" clId="{3A0C7EE3-BBE1-4C8B-829A-EB79CE77905C}" dt="2023-03-01T20:46:48.255" v="53"/>
          <ac:grpSpMkLst>
            <pc:docMk/>
            <pc:sldMk cId="931758991" sldId="288"/>
            <ac:grpSpMk id="3" creationId="{72D90B04-5412-7AC9-AF59-5105178C6C30}"/>
          </ac:grpSpMkLst>
        </pc:grpChg>
        <pc:grpChg chg="mod">
          <ac:chgData name="Thiago Henrique Gomes Panini" userId="cc6a5c77081c362d" providerId="LiveId" clId="{3A0C7EE3-BBE1-4C8B-829A-EB79CE77905C}" dt="2023-03-01T20:46:48.255" v="53"/>
          <ac:grpSpMkLst>
            <pc:docMk/>
            <pc:sldMk cId="931758991" sldId="288"/>
            <ac:grpSpMk id="4" creationId="{2F83D2FA-412C-B276-2644-0F819AEA4495}"/>
          </ac:grpSpMkLst>
        </pc:grpChg>
        <pc:grpChg chg="del">
          <ac:chgData name="Thiago Henrique Gomes Panini" userId="cc6a5c77081c362d" providerId="LiveId" clId="{3A0C7EE3-BBE1-4C8B-829A-EB79CE77905C}" dt="2023-03-01T20:46:47.944" v="52" actId="478"/>
          <ac:grpSpMkLst>
            <pc:docMk/>
            <pc:sldMk cId="931758991" sldId="288"/>
            <ac:grpSpMk id="5" creationId="{13EDA1B2-B62E-8095-042D-42DEDA1A854B}"/>
          </ac:grpSpMkLst>
        </pc:grpChg>
        <pc:grpChg chg="mod">
          <ac:chgData name="Thiago Henrique Gomes Panini" userId="cc6a5c77081c362d" providerId="LiveId" clId="{3A0C7EE3-BBE1-4C8B-829A-EB79CE77905C}" dt="2023-03-01T20:46:48.255" v="53"/>
          <ac:grpSpMkLst>
            <pc:docMk/>
            <pc:sldMk cId="931758991" sldId="288"/>
            <ac:grpSpMk id="12" creationId="{E8BED53C-9720-6806-E407-E64DB080C0FD}"/>
          </ac:grpSpMkLst>
        </pc:grpChg>
        <pc:grpChg chg="mod">
          <ac:chgData name="Thiago Henrique Gomes Panini" userId="cc6a5c77081c362d" providerId="LiveId" clId="{3A0C7EE3-BBE1-4C8B-829A-EB79CE77905C}" dt="2023-03-01T20:46:48.255" v="53"/>
          <ac:grpSpMkLst>
            <pc:docMk/>
            <pc:sldMk cId="931758991" sldId="288"/>
            <ac:grpSpMk id="34" creationId="{555614F0-ADD3-B742-B3FE-42311744E7CE}"/>
          </ac:grpSpMkLst>
        </pc:grpChg>
        <pc:grpChg chg="add del mod">
          <ac:chgData name="Thiago Henrique Gomes Panini" userId="cc6a5c77081c362d" providerId="LiveId" clId="{3A0C7EE3-BBE1-4C8B-829A-EB79CE77905C}" dt="2023-03-01T20:46:53.334" v="56"/>
          <ac:grpSpMkLst>
            <pc:docMk/>
            <pc:sldMk cId="931758991" sldId="288"/>
            <ac:grpSpMk id="44" creationId="{AF1218DE-7981-C10A-7636-E5CC2BBC1A9E}"/>
          </ac:grpSpMkLst>
        </pc:grpChg>
        <pc:grpChg chg="mod">
          <ac:chgData name="Thiago Henrique Gomes Panini" userId="cc6a5c77081c362d" providerId="LiveId" clId="{3A0C7EE3-BBE1-4C8B-829A-EB79CE77905C}" dt="2023-03-01T20:46:51.046" v="55"/>
          <ac:grpSpMkLst>
            <pc:docMk/>
            <pc:sldMk cId="931758991" sldId="288"/>
            <ac:grpSpMk id="45" creationId="{281612EA-8BEF-14F6-4716-3C94B6467612}"/>
          </ac:grpSpMkLst>
        </pc:grpChg>
        <pc:grpChg chg="mod">
          <ac:chgData name="Thiago Henrique Gomes Panini" userId="cc6a5c77081c362d" providerId="LiveId" clId="{3A0C7EE3-BBE1-4C8B-829A-EB79CE77905C}" dt="2023-03-01T20:46:51.046" v="55"/>
          <ac:grpSpMkLst>
            <pc:docMk/>
            <pc:sldMk cId="931758991" sldId="288"/>
            <ac:grpSpMk id="46" creationId="{344CB3A3-96E4-CD89-A80D-FF630A0A37B1}"/>
          </ac:grpSpMkLst>
        </pc:grpChg>
        <pc:grpChg chg="mod">
          <ac:chgData name="Thiago Henrique Gomes Panini" userId="cc6a5c77081c362d" providerId="LiveId" clId="{3A0C7EE3-BBE1-4C8B-829A-EB79CE77905C}" dt="2023-03-01T20:46:51.046" v="55"/>
          <ac:grpSpMkLst>
            <pc:docMk/>
            <pc:sldMk cId="931758991" sldId="288"/>
            <ac:grpSpMk id="86" creationId="{EF19C76D-7D9F-2CF2-4206-BF0BF55998DD}"/>
          </ac:grpSpMkLst>
        </pc:grpChg>
        <pc:grpChg chg="mod">
          <ac:chgData name="Thiago Henrique Gomes Panini" userId="cc6a5c77081c362d" providerId="LiveId" clId="{3A0C7EE3-BBE1-4C8B-829A-EB79CE77905C}" dt="2023-03-01T20:46:51.046" v="55"/>
          <ac:grpSpMkLst>
            <pc:docMk/>
            <pc:sldMk cId="931758991" sldId="288"/>
            <ac:grpSpMk id="108" creationId="{8E94AEE4-5EDF-9511-82E6-9D7C7EFDFD46}"/>
          </ac:grpSpMkLst>
        </pc:grpChg>
        <pc:grpChg chg="add mod">
          <ac:chgData name="Thiago Henrique Gomes Panini" userId="cc6a5c77081c362d" providerId="LiveId" clId="{3A0C7EE3-BBE1-4C8B-829A-EB79CE77905C}" dt="2023-03-01T20:47:13.645" v="62" actId="1076"/>
          <ac:grpSpMkLst>
            <pc:docMk/>
            <pc:sldMk cId="931758991" sldId="288"/>
            <ac:grpSpMk id="118" creationId="{BEFEB705-EFDF-EDB9-F95E-1E22BE420D12}"/>
          </ac:grpSpMkLst>
        </pc:grpChg>
        <pc:grpChg chg="mod">
          <ac:chgData name="Thiago Henrique Gomes Panini" userId="cc6a5c77081c362d" providerId="LiveId" clId="{3A0C7EE3-BBE1-4C8B-829A-EB79CE77905C}" dt="2023-03-01T20:47:13.645" v="62" actId="1076"/>
          <ac:grpSpMkLst>
            <pc:docMk/>
            <pc:sldMk cId="931758991" sldId="288"/>
            <ac:grpSpMk id="119" creationId="{B4283D3D-A93C-AB5E-B292-DD9D605E2A6F}"/>
          </ac:grpSpMkLst>
        </pc:grpChg>
        <pc:grpChg chg="mod">
          <ac:chgData name="Thiago Henrique Gomes Panini" userId="cc6a5c77081c362d" providerId="LiveId" clId="{3A0C7EE3-BBE1-4C8B-829A-EB79CE77905C}" dt="2023-03-01T20:47:13.645" v="62" actId="1076"/>
          <ac:grpSpMkLst>
            <pc:docMk/>
            <pc:sldMk cId="931758991" sldId="288"/>
            <ac:grpSpMk id="120" creationId="{786CF6FA-1421-B4B2-A01C-7D5ABF52937B}"/>
          </ac:grpSpMkLst>
        </pc:grpChg>
        <pc:grpChg chg="mod">
          <ac:chgData name="Thiago Henrique Gomes Panini" userId="cc6a5c77081c362d" providerId="LiveId" clId="{3A0C7EE3-BBE1-4C8B-829A-EB79CE77905C}" dt="2023-03-01T20:47:13.645" v="62" actId="1076"/>
          <ac:grpSpMkLst>
            <pc:docMk/>
            <pc:sldMk cId="931758991" sldId="288"/>
            <ac:grpSpMk id="125" creationId="{67BF8E50-1A36-46B2-DC1B-F946A952D667}"/>
          </ac:grpSpMkLst>
        </pc:grpChg>
        <pc:grpChg chg="mod">
          <ac:chgData name="Thiago Henrique Gomes Panini" userId="cc6a5c77081c362d" providerId="LiveId" clId="{3A0C7EE3-BBE1-4C8B-829A-EB79CE77905C}" dt="2023-03-01T20:47:13.645" v="62" actId="1076"/>
          <ac:grpSpMkLst>
            <pc:docMk/>
            <pc:sldMk cId="931758991" sldId="288"/>
            <ac:grpSpMk id="147" creationId="{38A5BA3C-5B25-EEE6-E82A-A90450AED331}"/>
          </ac:grpSpMkLst>
        </pc:grpChg>
        <pc:picChg chg="mod">
          <ac:chgData name="Thiago Henrique Gomes Panini" userId="cc6a5c77081c362d" providerId="LiveId" clId="{3A0C7EE3-BBE1-4C8B-829A-EB79CE77905C}" dt="2023-03-01T20:46:48.255" v="53"/>
          <ac:picMkLst>
            <pc:docMk/>
            <pc:sldMk cId="931758991" sldId="288"/>
            <ac:picMk id="6" creationId="{0EBA9BEB-3DEF-EE74-A57C-9A4F4141D70B}"/>
          </ac:picMkLst>
        </pc:picChg>
        <pc:picChg chg="mod">
          <ac:chgData name="Thiago Henrique Gomes Panini" userId="cc6a5c77081c362d" providerId="LiveId" clId="{3A0C7EE3-BBE1-4C8B-829A-EB79CE77905C}" dt="2023-03-01T20:46:48.255" v="53"/>
          <ac:picMkLst>
            <pc:docMk/>
            <pc:sldMk cId="931758991" sldId="288"/>
            <ac:picMk id="7" creationId="{BD0093F8-3144-7D15-35EF-20E57990B568}"/>
          </ac:picMkLst>
        </pc:picChg>
        <pc:picChg chg="mod">
          <ac:chgData name="Thiago Henrique Gomes Panini" userId="cc6a5c77081c362d" providerId="LiveId" clId="{3A0C7EE3-BBE1-4C8B-829A-EB79CE77905C}" dt="2023-03-01T20:46:51.046" v="55"/>
          <ac:picMkLst>
            <pc:docMk/>
            <pc:sldMk cId="931758991" sldId="288"/>
            <ac:picMk id="47" creationId="{FD00F032-F457-7E45-B635-399E3ACD104C}"/>
          </ac:picMkLst>
        </pc:picChg>
        <pc:picChg chg="mod">
          <ac:chgData name="Thiago Henrique Gomes Panini" userId="cc6a5c77081c362d" providerId="LiveId" clId="{3A0C7EE3-BBE1-4C8B-829A-EB79CE77905C}" dt="2023-03-01T20:46:51.046" v="55"/>
          <ac:picMkLst>
            <pc:docMk/>
            <pc:sldMk cId="931758991" sldId="288"/>
            <ac:picMk id="83" creationId="{30AAA962-1ABF-224E-09A8-B7C10377BDE4}"/>
          </ac:picMkLst>
        </pc:picChg>
        <pc:picChg chg="mod">
          <ac:chgData name="Thiago Henrique Gomes Panini" userId="cc6a5c77081c362d" providerId="LiveId" clId="{3A0C7EE3-BBE1-4C8B-829A-EB79CE77905C}" dt="2023-03-01T20:47:13.645" v="62" actId="1076"/>
          <ac:picMkLst>
            <pc:docMk/>
            <pc:sldMk cId="931758991" sldId="288"/>
            <ac:picMk id="121" creationId="{650E1B9A-C741-2C2A-545B-D90924ED29C5}"/>
          </ac:picMkLst>
        </pc:picChg>
        <pc:picChg chg="mod">
          <ac:chgData name="Thiago Henrique Gomes Panini" userId="cc6a5c77081c362d" providerId="LiveId" clId="{3A0C7EE3-BBE1-4C8B-829A-EB79CE77905C}" dt="2023-03-01T20:47:13.645" v="62" actId="1076"/>
          <ac:picMkLst>
            <pc:docMk/>
            <pc:sldMk cId="931758991" sldId="288"/>
            <ac:picMk id="122" creationId="{A0D854F3-B544-6486-79FC-7D8102E5C36A}"/>
          </ac:picMkLst>
        </pc:picChg>
      </pc:sldChg>
      <pc:sldChg chg="add del">
        <pc:chgData name="Thiago Henrique Gomes Panini" userId="cc6a5c77081c362d" providerId="LiveId" clId="{3A0C7EE3-BBE1-4C8B-829A-EB79CE77905C}" dt="2023-03-01T20:50:12.974" v="89" actId="47"/>
        <pc:sldMkLst>
          <pc:docMk/>
          <pc:sldMk cId="1029003949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The Geass symbol from Code Geass. | Code geass, Cool symbols, Anime tattoos">
            <a:extLst>
              <a:ext uri="{FF2B5EF4-FFF2-40B4-BE49-F238E27FC236}">
                <a16:creationId xmlns:a16="http://schemas.microsoft.com/office/drawing/2014/main" id="{774D1E30-529D-CF74-C55F-862E7EFD7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-85"/>
          <a:stretch/>
        </p:blipFill>
        <p:spPr bwMode="auto">
          <a:xfrm>
            <a:off x="8992241" y="5437883"/>
            <a:ext cx="320087" cy="2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B78F15C-E526-C0EB-A7A1-C6D11697C9FC}"/>
              </a:ext>
            </a:extLst>
          </p:cNvPr>
          <p:cNvSpPr txBox="1"/>
          <p:nvPr/>
        </p:nvSpPr>
        <p:spPr>
          <a:xfrm>
            <a:off x="2008854" y="369515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gluesnake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D3CC07-E043-0867-E834-014B152C5B78}"/>
              </a:ext>
            </a:extLst>
          </p:cNvPr>
          <p:cNvSpPr txBox="1"/>
          <p:nvPr/>
        </p:nvSpPr>
        <p:spPr>
          <a:xfrm>
            <a:off x="1993291" y="4214326"/>
            <a:ext cx="22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Python library</a:t>
            </a:r>
            <a:endParaRPr lang="en-US" i="1" dirty="0">
              <a:solidFill>
                <a:srgbClr val="240046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20718E-E742-94DF-27DB-D2BB044A46E8}"/>
              </a:ext>
            </a:extLst>
          </p:cNvPr>
          <p:cNvGrpSpPr>
            <a:grpSpLocks noChangeAspect="1"/>
          </p:cNvGrpSpPr>
          <p:nvPr/>
        </p:nvGrpSpPr>
        <p:grpSpPr>
          <a:xfrm>
            <a:off x="1918677" y="1639341"/>
            <a:ext cx="2224422" cy="2014450"/>
            <a:chOff x="4671678" y="835840"/>
            <a:chExt cx="2782667" cy="2520000"/>
          </a:xfrm>
        </p:grpSpPr>
        <p:sp>
          <p:nvSpPr>
            <p:cNvPr id="91" name="Google Shape;35601;p55">
              <a:extLst>
                <a:ext uri="{FF2B5EF4-FFF2-40B4-BE49-F238E27FC236}">
                  <a16:creationId xmlns:a16="http://schemas.microsoft.com/office/drawing/2014/main" id="{A156522F-C2B1-59C8-A839-0B8F20F761B4}"/>
                </a:ext>
              </a:extLst>
            </p:cNvPr>
            <p:cNvSpPr/>
            <p:nvPr/>
          </p:nvSpPr>
          <p:spPr>
            <a:xfrm>
              <a:off x="5069345" y="970840"/>
              <a:ext cx="2250000" cy="2250000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5635;p55">
              <a:extLst>
                <a:ext uri="{FF2B5EF4-FFF2-40B4-BE49-F238E27FC236}">
                  <a16:creationId xmlns:a16="http://schemas.microsoft.com/office/drawing/2014/main" id="{BBC74146-4EED-3F1B-4A80-E04262603297}"/>
                </a:ext>
              </a:extLst>
            </p:cNvPr>
            <p:cNvSpPr/>
            <p:nvPr/>
          </p:nvSpPr>
          <p:spPr>
            <a:xfrm>
              <a:off x="4934345" y="835840"/>
              <a:ext cx="2520000" cy="252000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rgbClr val="5A189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5636;p55">
              <a:extLst>
                <a:ext uri="{FF2B5EF4-FFF2-40B4-BE49-F238E27FC236}">
                  <a16:creationId xmlns:a16="http://schemas.microsoft.com/office/drawing/2014/main" id="{2C3BD0B6-8905-8603-CAAA-0CCD39DD40D8}"/>
                </a:ext>
              </a:extLst>
            </p:cNvPr>
            <p:cNvSpPr/>
            <p:nvPr/>
          </p:nvSpPr>
          <p:spPr>
            <a:xfrm>
              <a:off x="5015345" y="916840"/>
              <a:ext cx="2358000" cy="235800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35637;p55">
              <a:extLst>
                <a:ext uri="{FF2B5EF4-FFF2-40B4-BE49-F238E27FC236}">
                  <a16:creationId xmlns:a16="http://schemas.microsoft.com/office/drawing/2014/main" id="{04CC8970-AA42-D910-A471-703315228702}"/>
                </a:ext>
              </a:extLst>
            </p:cNvPr>
            <p:cNvSpPr/>
            <p:nvPr/>
          </p:nvSpPr>
          <p:spPr>
            <a:xfrm>
              <a:off x="4671678" y="185249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35638;p55">
              <a:extLst>
                <a:ext uri="{FF2B5EF4-FFF2-40B4-BE49-F238E27FC236}">
                  <a16:creationId xmlns:a16="http://schemas.microsoft.com/office/drawing/2014/main" id="{0E043AB6-5DCD-B532-48E8-36D6547F3182}"/>
                </a:ext>
              </a:extLst>
            </p:cNvPr>
            <p:cNvSpPr/>
            <p:nvPr/>
          </p:nvSpPr>
          <p:spPr>
            <a:xfrm>
              <a:off x="4671678" y="1778335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5639;p55">
              <a:extLst>
                <a:ext uri="{FF2B5EF4-FFF2-40B4-BE49-F238E27FC236}">
                  <a16:creationId xmlns:a16="http://schemas.microsoft.com/office/drawing/2014/main" id="{0F721283-F82A-FB35-71BA-CC0FB3123C27}"/>
                </a:ext>
              </a:extLst>
            </p:cNvPr>
            <p:cNvSpPr/>
            <p:nvPr/>
          </p:nvSpPr>
          <p:spPr>
            <a:xfrm>
              <a:off x="4671678" y="1926680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5640;p55">
              <a:extLst>
                <a:ext uri="{FF2B5EF4-FFF2-40B4-BE49-F238E27FC236}">
                  <a16:creationId xmlns:a16="http://schemas.microsoft.com/office/drawing/2014/main" id="{C4528A87-15EC-C6FB-28DC-EF1846E8FBD0}"/>
                </a:ext>
              </a:extLst>
            </p:cNvPr>
            <p:cNvSpPr/>
            <p:nvPr/>
          </p:nvSpPr>
          <p:spPr>
            <a:xfrm>
              <a:off x="4671678" y="2000867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5641;p55">
              <a:extLst>
                <a:ext uri="{FF2B5EF4-FFF2-40B4-BE49-F238E27FC236}">
                  <a16:creationId xmlns:a16="http://schemas.microsoft.com/office/drawing/2014/main" id="{D98BC7B9-BA3A-509D-9ACD-FE5DB9260E33}"/>
                </a:ext>
              </a:extLst>
            </p:cNvPr>
            <p:cNvSpPr/>
            <p:nvPr/>
          </p:nvSpPr>
          <p:spPr>
            <a:xfrm>
              <a:off x="4671678" y="2075025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35642;p55">
              <a:extLst>
                <a:ext uri="{FF2B5EF4-FFF2-40B4-BE49-F238E27FC236}">
                  <a16:creationId xmlns:a16="http://schemas.microsoft.com/office/drawing/2014/main" id="{B54C5838-4A31-9AD5-804E-B97219519047}"/>
                </a:ext>
              </a:extLst>
            </p:cNvPr>
            <p:cNvSpPr/>
            <p:nvPr/>
          </p:nvSpPr>
          <p:spPr>
            <a:xfrm>
              <a:off x="4671678" y="1482506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35643;p55">
              <a:extLst>
                <a:ext uri="{FF2B5EF4-FFF2-40B4-BE49-F238E27FC236}">
                  <a16:creationId xmlns:a16="http://schemas.microsoft.com/office/drawing/2014/main" id="{ABCE420E-A55F-D500-E212-60921432AAD1}"/>
                </a:ext>
              </a:extLst>
            </p:cNvPr>
            <p:cNvSpPr/>
            <p:nvPr/>
          </p:nvSpPr>
          <p:spPr>
            <a:xfrm>
              <a:off x="4671678" y="1408319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35644;p55">
              <a:extLst>
                <a:ext uri="{FF2B5EF4-FFF2-40B4-BE49-F238E27FC236}">
                  <a16:creationId xmlns:a16="http://schemas.microsoft.com/office/drawing/2014/main" id="{874C771B-A8EF-9931-EC94-5C6303F189D1}"/>
                </a:ext>
              </a:extLst>
            </p:cNvPr>
            <p:cNvSpPr/>
            <p:nvPr/>
          </p:nvSpPr>
          <p:spPr>
            <a:xfrm>
              <a:off x="4671678" y="155580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35645;p55">
              <a:extLst>
                <a:ext uri="{FF2B5EF4-FFF2-40B4-BE49-F238E27FC236}">
                  <a16:creationId xmlns:a16="http://schemas.microsoft.com/office/drawing/2014/main" id="{B35A171C-3C4A-9216-2400-7E5C0ACA2EAC}"/>
                </a:ext>
              </a:extLst>
            </p:cNvPr>
            <p:cNvSpPr/>
            <p:nvPr/>
          </p:nvSpPr>
          <p:spPr>
            <a:xfrm>
              <a:off x="4671678" y="1629961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35646;p55">
              <a:extLst>
                <a:ext uri="{FF2B5EF4-FFF2-40B4-BE49-F238E27FC236}">
                  <a16:creationId xmlns:a16="http://schemas.microsoft.com/office/drawing/2014/main" id="{AD8C5AF8-1C2C-87B3-66E3-847E0D854930}"/>
                </a:ext>
              </a:extLst>
            </p:cNvPr>
            <p:cNvSpPr/>
            <p:nvPr/>
          </p:nvSpPr>
          <p:spPr>
            <a:xfrm>
              <a:off x="4671678" y="1704148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35647;p55">
              <a:extLst>
                <a:ext uri="{FF2B5EF4-FFF2-40B4-BE49-F238E27FC236}">
                  <a16:creationId xmlns:a16="http://schemas.microsoft.com/office/drawing/2014/main" id="{E52365EC-10B3-3D8C-35FE-5B0C64921525}"/>
                </a:ext>
              </a:extLst>
            </p:cNvPr>
            <p:cNvSpPr/>
            <p:nvPr/>
          </p:nvSpPr>
          <p:spPr>
            <a:xfrm>
              <a:off x="4671678" y="1111601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35648;p55">
              <a:extLst>
                <a:ext uri="{FF2B5EF4-FFF2-40B4-BE49-F238E27FC236}">
                  <a16:creationId xmlns:a16="http://schemas.microsoft.com/office/drawing/2014/main" id="{6A1195F8-6931-7DC2-06D5-BFD8426E9CE5}"/>
                </a:ext>
              </a:extLst>
            </p:cNvPr>
            <p:cNvSpPr/>
            <p:nvPr/>
          </p:nvSpPr>
          <p:spPr>
            <a:xfrm>
              <a:off x="4671678" y="1037442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35649;p55">
              <a:extLst>
                <a:ext uri="{FF2B5EF4-FFF2-40B4-BE49-F238E27FC236}">
                  <a16:creationId xmlns:a16="http://schemas.microsoft.com/office/drawing/2014/main" id="{1649BC4C-DC02-6535-B3A7-5AA4A2C2E52A}"/>
                </a:ext>
              </a:extLst>
            </p:cNvPr>
            <p:cNvSpPr/>
            <p:nvPr/>
          </p:nvSpPr>
          <p:spPr>
            <a:xfrm>
              <a:off x="4671678" y="1185788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35650;p55">
              <a:extLst>
                <a:ext uri="{FF2B5EF4-FFF2-40B4-BE49-F238E27FC236}">
                  <a16:creationId xmlns:a16="http://schemas.microsoft.com/office/drawing/2014/main" id="{F4AC9CCA-7FBE-9C67-D4EE-D3FE441658C6}"/>
                </a:ext>
              </a:extLst>
            </p:cNvPr>
            <p:cNvSpPr/>
            <p:nvPr/>
          </p:nvSpPr>
          <p:spPr>
            <a:xfrm>
              <a:off x="4671678" y="1259974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35651;p55">
              <a:extLst>
                <a:ext uri="{FF2B5EF4-FFF2-40B4-BE49-F238E27FC236}">
                  <a16:creationId xmlns:a16="http://schemas.microsoft.com/office/drawing/2014/main" id="{F0D126C0-8935-00AB-5849-D32954E62B28}"/>
                </a:ext>
              </a:extLst>
            </p:cNvPr>
            <p:cNvSpPr/>
            <p:nvPr/>
          </p:nvSpPr>
          <p:spPr>
            <a:xfrm>
              <a:off x="4671678" y="133413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35652;p55">
              <a:extLst>
                <a:ext uri="{FF2B5EF4-FFF2-40B4-BE49-F238E27FC236}">
                  <a16:creationId xmlns:a16="http://schemas.microsoft.com/office/drawing/2014/main" id="{A9E1DFA4-D73C-51C6-A95A-20547FCB5A24}"/>
                </a:ext>
              </a:extLst>
            </p:cNvPr>
            <p:cNvSpPr/>
            <p:nvPr/>
          </p:nvSpPr>
          <p:spPr>
            <a:xfrm>
              <a:off x="4671678" y="2153577"/>
              <a:ext cx="114342" cy="1121263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35648;p55">
              <a:extLst>
                <a:ext uri="{FF2B5EF4-FFF2-40B4-BE49-F238E27FC236}">
                  <a16:creationId xmlns:a16="http://schemas.microsoft.com/office/drawing/2014/main" id="{ED8903FC-A0B6-726F-922C-F4072B364105}"/>
                </a:ext>
              </a:extLst>
            </p:cNvPr>
            <p:cNvSpPr/>
            <p:nvPr/>
          </p:nvSpPr>
          <p:spPr>
            <a:xfrm>
              <a:off x="4671678" y="965406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35648;p55">
              <a:extLst>
                <a:ext uri="{FF2B5EF4-FFF2-40B4-BE49-F238E27FC236}">
                  <a16:creationId xmlns:a16="http://schemas.microsoft.com/office/drawing/2014/main" id="{D0BF0BD5-A26A-47AB-610E-7B47E32FC135}"/>
                </a:ext>
              </a:extLst>
            </p:cNvPr>
            <p:cNvSpPr/>
            <p:nvPr/>
          </p:nvSpPr>
          <p:spPr>
            <a:xfrm>
              <a:off x="4671678" y="891187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2897;p34">
              <a:extLst>
                <a:ext uri="{FF2B5EF4-FFF2-40B4-BE49-F238E27FC236}">
                  <a16:creationId xmlns:a16="http://schemas.microsoft.com/office/drawing/2014/main" id="{04ADD8B9-0372-1189-82AE-7F378E385FF5}"/>
                </a:ext>
              </a:extLst>
            </p:cNvPr>
            <p:cNvGrpSpPr>
              <a:grpSpLocks noChangeAspect="1"/>
            </p:cNvGrpSpPr>
            <p:nvPr/>
          </p:nvGrpSpPr>
          <p:grpSpPr>
            <a:xfrm rot="20640075">
              <a:off x="5622256" y="1672338"/>
              <a:ext cx="1326281" cy="1156101"/>
              <a:chOff x="5332550" y="2512250"/>
              <a:chExt cx="270300" cy="235625"/>
            </a:xfrm>
          </p:grpSpPr>
          <p:sp>
            <p:nvSpPr>
              <p:cNvPr id="113" name="Google Shape;2899;p34">
                <a:extLst>
                  <a:ext uri="{FF2B5EF4-FFF2-40B4-BE49-F238E27FC236}">
                    <a16:creationId xmlns:a16="http://schemas.microsoft.com/office/drawing/2014/main" id="{37E06D03-54D8-3DDC-73A1-8707032CB448}"/>
                  </a:ext>
                </a:extLst>
              </p:cNvPr>
              <p:cNvSpPr/>
              <p:nvPr/>
            </p:nvSpPr>
            <p:spPr>
              <a:xfrm>
                <a:off x="5332550" y="2512250"/>
                <a:ext cx="270300" cy="23562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9425" extrusionOk="0">
                    <a:moveTo>
                      <a:pt x="9408" y="17"/>
                    </a:moveTo>
                    <a:cubicBezTo>
                      <a:pt x="9408" y="17"/>
                      <a:pt x="9324" y="0"/>
                      <a:pt x="9341" y="67"/>
                    </a:cubicBezTo>
                    <a:cubicBezTo>
                      <a:pt x="9374" y="151"/>
                      <a:pt x="9424" y="234"/>
                      <a:pt x="9441" y="502"/>
                    </a:cubicBezTo>
                    <a:cubicBezTo>
                      <a:pt x="9458" y="752"/>
                      <a:pt x="9525" y="685"/>
                      <a:pt x="9658" y="869"/>
                    </a:cubicBezTo>
                    <a:cubicBezTo>
                      <a:pt x="9792" y="1070"/>
                      <a:pt x="9675" y="1254"/>
                      <a:pt x="9742" y="1320"/>
                    </a:cubicBezTo>
                    <a:cubicBezTo>
                      <a:pt x="9809" y="1404"/>
                      <a:pt x="9926" y="1604"/>
                      <a:pt x="9859" y="1738"/>
                    </a:cubicBezTo>
                    <a:cubicBezTo>
                      <a:pt x="9792" y="1855"/>
                      <a:pt x="9725" y="1705"/>
                      <a:pt x="9675" y="1705"/>
                    </a:cubicBezTo>
                    <a:cubicBezTo>
                      <a:pt x="9625" y="1705"/>
                      <a:pt x="9558" y="1888"/>
                      <a:pt x="9608" y="2122"/>
                    </a:cubicBezTo>
                    <a:cubicBezTo>
                      <a:pt x="9675" y="2356"/>
                      <a:pt x="9725" y="2507"/>
                      <a:pt x="9675" y="2724"/>
                    </a:cubicBezTo>
                    <a:cubicBezTo>
                      <a:pt x="9608" y="2924"/>
                      <a:pt x="9608" y="2991"/>
                      <a:pt x="9675" y="3158"/>
                    </a:cubicBezTo>
                    <a:cubicBezTo>
                      <a:pt x="9742" y="3325"/>
                      <a:pt x="9725" y="3626"/>
                      <a:pt x="9558" y="3877"/>
                    </a:cubicBezTo>
                    <a:cubicBezTo>
                      <a:pt x="9391" y="4127"/>
                      <a:pt x="9274" y="4295"/>
                      <a:pt x="9274" y="4512"/>
                    </a:cubicBezTo>
                    <a:cubicBezTo>
                      <a:pt x="9257" y="4729"/>
                      <a:pt x="9124" y="4779"/>
                      <a:pt x="9090" y="4662"/>
                    </a:cubicBezTo>
                    <a:cubicBezTo>
                      <a:pt x="9057" y="4545"/>
                      <a:pt x="8973" y="4395"/>
                      <a:pt x="8873" y="4395"/>
                    </a:cubicBezTo>
                    <a:cubicBezTo>
                      <a:pt x="8789" y="4378"/>
                      <a:pt x="8940" y="4562"/>
                      <a:pt x="8890" y="4712"/>
                    </a:cubicBezTo>
                    <a:cubicBezTo>
                      <a:pt x="8840" y="4879"/>
                      <a:pt x="8723" y="4963"/>
                      <a:pt x="8723" y="5113"/>
                    </a:cubicBezTo>
                    <a:cubicBezTo>
                      <a:pt x="8723" y="5264"/>
                      <a:pt x="8388" y="5681"/>
                      <a:pt x="8205" y="5782"/>
                    </a:cubicBezTo>
                    <a:cubicBezTo>
                      <a:pt x="8004" y="5882"/>
                      <a:pt x="7754" y="5865"/>
                      <a:pt x="7687" y="5832"/>
                    </a:cubicBezTo>
                    <a:cubicBezTo>
                      <a:pt x="7620" y="5798"/>
                      <a:pt x="7637" y="5982"/>
                      <a:pt x="7870" y="5965"/>
                    </a:cubicBezTo>
                    <a:cubicBezTo>
                      <a:pt x="8088" y="5965"/>
                      <a:pt x="8238" y="5882"/>
                      <a:pt x="8271" y="5932"/>
                    </a:cubicBezTo>
                    <a:cubicBezTo>
                      <a:pt x="8322" y="5982"/>
                      <a:pt x="8188" y="5999"/>
                      <a:pt x="8155" y="6066"/>
                    </a:cubicBezTo>
                    <a:cubicBezTo>
                      <a:pt x="8138" y="6132"/>
                      <a:pt x="8138" y="6199"/>
                      <a:pt x="8021" y="6249"/>
                    </a:cubicBezTo>
                    <a:cubicBezTo>
                      <a:pt x="7921" y="6300"/>
                      <a:pt x="7837" y="6316"/>
                      <a:pt x="7854" y="6383"/>
                    </a:cubicBezTo>
                    <a:cubicBezTo>
                      <a:pt x="7887" y="6433"/>
                      <a:pt x="8205" y="6450"/>
                      <a:pt x="8121" y="6784"/>
                    </a:cubicBezTo>
                    <a:cubicBezTo>
                      <a:pt x="8038" y="7135"/>
                      <a:pt x="7870" y="7085"/>
                      <a:pt x="7737" y="7302"/>
                    </a:cubicBezTo>
                    <a:cubicBezTo>
                      <a:pt x="7603" y="7519"/>
                      <a:pt x="7453" y="7636"/>
                      <a:pt x="7135" y="7753"/>
                    </a:cubicBezTo>
                    <a:cubicBezTo>
                      <a:pt x="6801" y="7870"/>
                      <a:pt x="6734" y="7837"/>
                      <a:pt x="6467" y="8004"/>
                    </a:cubicBezTo>
                    <a:cubicBezTo>
                      <a:pt x="6216" y="8171"/>
                      <a:pt x="5865" y="7954"/>
                      <a:pt x="5682" y="7937"/>
                    </a:cubicBezTo>
                    <a:cubicBezTo>
                      <a:pt x="5481" y="7920"/>
                      <a:pt x="5264" y="7937"/>
                      <a:pt x="5180" y="7837"/>
                    </a:cubicBezTo>
                    <a:cubicBezTo>
                      <a:pt x="5080" y="7736"/>
                      <a:pt x="5063" y="7586"/>
                      <a:pt x="4980" y="7569"/>
                    </a:cubicBezTo>
                    <a:cubicBezTo>
                      <a:pt x="4896" y="7569"/>
                      <a:pt x="4913" y="7703"/>
                      <a:pt x="4946" y="7803"/>
                    </a:cubicBezTo>
                    <a:cubicBezTo>
                      <a:pt x="4963" y="7904"/>
                      <a:pt x="4729" y="7770"/>
                      <a:pt x="4629" y="7837"/>
                    </a:cubicBezTo>
                    <a:cubicBezTo>
                      <a:pt x="4529" y="7920"/>
                      <a:pt x="4412" y="7954"/>
                      <a:pt x="4195" y="7887"/>
                    </a:cubicBezTo>
                    <a:cubicBezTo>
                      <a:pt x="3994" y="7820"/>
                      <a:pt x="4028" y="7987"/>
                      <a:pt x="4111" y="8071"/>
                    </a:cubicBezTo>
                    <a:cubicBezTo>
                      <a:pt x="4211" y="8154"/>
                      <a:pt x="4094" y="8305"/>
                      <a:pt x="3743" y="8238"/>
                    </a:cubicBezTo>
                    <a:cubicBezTo>
                      <a:pt x="3393" y="8171"/>
                      <a:pt x="3192" y="8071"/>
                      <a:pt x="2708" y="8121"/>
                    </a:cubicBezTo>
                    <a:cubicBezTo>
                      <a:pt x="2223" y="8154"/>
                      <a:pt x="2290" y="7803"/>
                      <a:pt x="1922" y="7770"/>
                    </a:cubicBezTo>
                    <a:cubicBezTo>
                      <a:pt x="1571" y="7736"/>
                      <a:pt x="1220" y="7636"/>
                      <a:pt x="1037" y="7302"/>
                    </a:cubicBezTo>
                    <a:cubicBezTo>
                      <a:pt x="853" y="6985"/>
                      <a:pt x="636" y="7202"/>
                      <a:pt x="452" y="6934"/>
                    </a:cubicBezTo>
                    <a:cubicBezTo>
                      <a:pt x="251" y="6667"/>
                      <a:pt x="218" y="6600"/>
                      <a:pt x="118" y="6617"/>
                    </a:cubicBezTo>
                    <a:cubicBezTo>
                      <a:pt x="17" y="6634"/>
                      <a:pt x="1" y="6901"/>
                      <a:pt x="302" y="7051"/>
                    </a:cubicBezTo>
                    <a:cubicBezTo>
                      <a:pt x="602" y="7218"/>
                      <a:pt x="652" y="7352"/>
                      <a:pt x="686" y="7670"/>
                    </a:cubicBezTo>
                    <a:cubicBezTo>
                      <a:pt x="719" y="7987"/>
                      <a:pt x="987" y="7970"/>
                      <a:pt x="1120" y="8154"/>
                    </a:cubicBezTo>
                    <a:cubicBezTo>
                      <a:pt x="1271" y="8338"/>
                      <a:pt x="1237" y="8538"/>
                      <a:pt x="1538" y="8605"/>
                    </a:cubicBezTo>
                    <a:cubicBezTo>
                      <a:pt x="1839" y="8672"/>
                      <a:pt x="1989" y="8672"/>
                      <a:pt x="2089" y="8823"/>
                    </a:cubicBezTo>
                    <a:cubicBezTo>
                      <a:pt x="2173" y="8973"/>
                      <a:pt x="2390" y="9006"/>
                      <a:pt x="2708" y="8973"/>
                    </a:cubicBezTo>
                    <a:cubicBezTo>
                      <a:pt x="3008" y="8939"/>
                      <a:pt x="3159" y="9224"/>
                      <a:pt x="3443" y="9240"/>
                    </a:cubicBezTo>
                    <a:cubicBezTo>
                      <a:pt x="3727" y="9274"/>
                      <a:pt x="3860" y="9157"/>
                      <a:pt x="4195" y="9290"/>
                    </a:cubicBezTo>
                    <a:cubicBezTo>
                      <a:pt x="4512" y="9424"/>
                      <a:pt x="4679" y="9357"/>
                      <a:pt x="4830" y="9257"/>
                    </a:cubicBezTo>
                    <a:cubicBezTo>
                      <a:pt x="4980" y="9140"/>
                      <a:pt x="5147" y="9157"/>
                      <a:pt x="5247" y="9157"/>
                    </a:cubicBezTo>
                    <a:cubicBezTo>
                      <a:pt x="5364" y="9173"/>
                      <a:pt x="5364" y="8990"/>
                      <a:pt x="5063" y="8956"/>
                    </a:cubicBezTo>
                    <a:cubicBezTo>
                      <a:pt x="4746" y="8923"/>
                      <a:pt x="4429" y="9056"/>
                      <a:pt x="4211" y="9006"/>
                    </a:cubicBezTo>
                    <a:cubicBezTo>
                      <a:pt x="3994" y="8939"/>
                      <a:pt x="3827" y="8906"/>
                      <a:pt x="3643" y="9023"/>
                    </a:cubicBezTo>
                    <a:cubicBezTo>
                      <a:pt x="3459" y="9140"/>
                      <a:pt x="3292" y="9073"/>
                      <a:pt x="3175" y="8973"/>
                    </a:cubicBezTo>
                    <a:cubicBezTo>
                      <a:pt x="3058" y="8889"/>
                      <a:pt x="2992" y="8939"/>
                      <a:pt x="2891" y="8906"/>
                    </a:cubicBezTo>
                    <a:cubicBezTo>
                      <a:pt x="2791" y="8873"/>
                      <a:pt x="2958" y="8689"/>
                      <a:pt x="3125" y="8739"/>
                    </a:cubicBezTo>
                    <a:cubicBezTo>
                      <a:pt x="3292" y="8806"/>
                      <a:pt x="3309" y="8856"/>
                      <a:pt x="3493" y="8806"/>
                    </a:cubicBezTo>
                    <a:cubicBezTo>
                      <a:pt x="3693" y="8756"/>
                      <a:pt x="3743" y="8839"/>
                      <a:pt x="3844" y="8873"/>
                    </a:cubicBezTo>
                    <a:cubicBezTo>
                      <a:pt x="3944" y="8889"/>
                      <a:pt x="4011" y="8856"/>
                      <a:pt x="4078" y="8839"/>
                    </a:cubicBezTo>
                    <a:cubicBezTo>
                      <a:pt x="4161" y="8823"/>
                      <a:pt x="4278" y="8789"/>
                      <a:pt x="4378" y="8873"/>
                    </a:cubicBezTo>
                    <a:cubicBezTo>
                      <a:pt x="4495" y="8956"/>
                      <a:pt x="4562" y="8889"/>
                      <a:pt x="4696" y="8839"/>
                    </a:cubicBezTo>
                    <a:cubicBezTo>
                      <a:pt x="4813" y="8772"/>
                      <a:pt x="4930" y="8806"/>
                      <a:pt x="5047" y="8873"/>
                    </a:cubicBezTo>
                    <a:cubicBezTo>
                      <a:pt x="5164" y="8939"/>
                      <a:pt x="5264" y="8823"/>
                      <a:pt x="5347" y="8823"/>
                    </a:cubicBezTo>
                    <a:cubicBezTo>
                      <a:pt x="5448" y="8823"/>
                      <a:pt x="5431" y="8906"/>
                      <a:pt x="5581" y="8923"/>
                    </a:cubicBezTo>
                    <a:cubicBezTo>
                      <a:pt x="5715" y="8923"/>
                      <a:pt x="5749" y="8806"/>
                      <a:pt x="5849" y="8873"/>
                    </a:cubicBezTo>
                    <a:cubicBezTo>
                      <a:pt x="5949" y="8939"/>
                      <a:pt x="5899" y="9040"/>
                      <a:pt x="5698" y="9056"/>
                    </a:cubicBezTo>
                    <a:cubicBezTo>
                      <a:pt x="5515" y="9090"/>
                      <a:pt x="5581" y="9257"/>
                      <a:pt x="5815" y="9173"/>
                    </a:cubicBezTo>
                    <a:cubicBezTo>
                      <a:pt x="6049" y="9090"/>
                      <a:pt x="6300" y="8923"/>
                      <a:pt x="6701" y="8939"/>
                    </a:cubicBezTo>
                    <a:cubicBezTo>
                      <a:pt x="7102" y="8973"/>
                      <a:pt x="7002" y="8789"/>
                      <a:pt x="7202" y="8706"/>
                    </a:cubicBezTo>
                    <a:cubicBezTo>
                      <a:pt x="7386" y="8605"/>
                      <a:pt x="7620" y="8639"/>
                      <a:pt x="7754" y="8455"/>
                    </a:cubicBezTo>
                    <a:cubicBezTo>
                      <a:pt x="7870" y="8254"/>
                      <a:pt x="7987" y="8188"/>
                      <a:pt x="8322" y="8087"/>
                    </a:cubicBezTo>
                    <a:cubicBezTo>
                      <a:pt x="8673" y="8004"/>
                      <a:pt x="8572" y="7736"/>
                      <a:pt x="8756" y="7586"/>
                    </a:cubicBezTo>
                    <a:cubicBezTo>
                      <a:pt x="8940" y="7452"/>
                      <a:pt x="9257" y="7386"/>
                      <a:pt x="9475" y="7152"/>
                    </a:cubicBezTo>
                    <a:cubicBezTo>
                      <a:pt x="9692" y="6934"/>
                      <a:pt x="9575" y="6684"/>
                      <a:pt x="9692" y="6467"/>
                    </a:cubicBezTo>
                    <a:cubicBezTo>
                      <a:pt x="9825" y="6249"/>
                      <a:pt x="9976" y="6149"/>
                      <a:pt x="10176" y="5815"/>
                    </a:cubicBezTo>
                    <a:cubicBezTo>
                      <a:pt x="10360" y="5498"/>
                      <a:pt x="10277" y="5498"/>
                      <a:pt x="10109" y="5564"/>
                    </a:cubicBezTo>
                    <a:cubicBezTo>
                      <a:pt x="9926" y="5631"/>
                      <a:pt x="9842" y="5548"/>
                      <a:pt x="9859" y="5297"/>
                    </a:cubicBezTo>
                    <a:cubicBezTo>
                      <a:pt x="9876" y="5063"/>
                      <a:pt x="9792" y="4595"/>
                      <a:pt x="9959" y="4361"/>
                    </a:cubicBezTo>
                    <a:cubicBezTo>
                      <a:pt x="10126" y="4111"/>
                      <a:pt x="10160" y="4077"/>
                      <a:pt x="10193" y="3910"/>
                    </a:cubicBezTo>
                    <a:cubicBezTo>
                      <a:pt x="10210" y="3743"/>
                      <a:pt x="10343" y="3927"/>
                      <a:pt x="10393" y="4111"/>
                    </a:cubicBezTo>
                    <a:cubicBezTo>
                      <a:pt x="10444" y="4311"/>
                      <a:pt x="10627" y="4127"/>
                      <a:pt x="10644" y="3860"/>
                    </a:cubicBezTo>
                    <a:cubicBezTo>
                      <a:pt x="10661" y="3576"/>
                      <a:pt x="10527" y="3325"/>
                      <a:pt x="10661" y="2975"/>
                    </a:cubicBezTo>
                    <a:cubicBezTo>
                      <a:pt x="10811" y="2624"/>
                      <a:pt x="10577" y="2557"/>
                      <a:pt x="10611" y="2340"/>
                    </a:cubicBezTo>
                    <a:cubicBezTo>
                      <a:pt x="10627" y="2106"/>
                      <a:pt x="10678" y="1888"/>
                      <a:pt x="10544" y="1538"/>
                    </a:cubicBezTo>
                    <a:cubicBezTo>
                      <a:pt x="10393" y="1203"/>
                      <a:pt x="10210" y="1120"/>
                      <a:pt x="10176" y="903"/>
                    </a:cubicBezTo>
                    <a:cubicBezTo>
                      <a:pt x="10143" y="685"/>
                      <a:pt x="9976" y="869"/>
                      <a:pt x="10109" y="1053"/>
                    </a:cubicBezTo>
                    <a:cubicBezTo>
                      <a:pt x="10243" y="1254"/>
                      <a:pt x="10427" y="1304"/>
                      <a:pt x="10527" y="1655"/>
                    </a:cubicBezTo>
                    <a:cubicBezTo>
                      <a:pt x="10611" y="2005"/>
                      <a:pt x="10477" y="2256"/>
                      <a:pt x="10460" y="2356"/>
                    </a:cubicBezTo>
                    <a:cubicBezTo>
                      <a:pt x="10444" y="2473"/>
                      <a:pt x="10260" y="2406"/>
                      <a:pt x="10343" y="2106"/>
                    </a:cubicBezTo>
                    <a:cubicBezTo>
                      <a:pt x="10427" y="1822"/>
                      <a:pt x="10494" y="1588"/>
                      <a:pt x="10277" y="1371"/>
                    </a:cubicBezTo>
                    <a:cubicBezTo>
                      <a:pt x="10059" y="1170"/>
                      <a:pt x="9942" y="1187"/>
                      <a:pt x="9942" y="869"/>
                    </a:cubicBezTo>
                    <a:cubicBezTo>
                      <a:pt x="9926" y="535"/>
                      <a:pt x="9658" y="602"/>
                      <a:pt x="9608" y="468"/>
                    </a:cubicBezTo>
                    <a:cubicBezTo>
                      <a:pt x="9575" y="351"/>
                      <a:pt x="9591" y="84"/>
                      <a:pt x="9408" y="17"/>
                    </a:cubicBezTo>
                    <a:close/>
                    <a:moveTo>
                      <a:pt x="8472" y="6650"/>
                    </a:moveTo>
                    <a:cubicBezTo>
                      <a:pt x="8489" y="6600"/>
                      <a:pt x="8522" y="6500"/>
                      <a:pt x="8606" y="6450"/>
                    </a:cubicBezTo>
                    <a:cubicBezTo>
                      <a:pt x="8673" y="6383"/>
                      <a:pt x="8773" y="6350"/>
                      <a:pt x="8823" y="6366"/>
                    </a:cubicBezTo>
                    <a:cubicBezTo>
                      <a:pt x="8890" y="6366"/>
                      <a:pt x="8906" y="6433"/>
                      <a:pt x="8856" y="6500"/>
                    </a:cubicBezTo>
                    <a:cubicBezTo>
                      <a:pt x="8806" y="6550"/>
                      <a:pt x="8856" y="6617"/>
                      <a:pt x="8756" y="6667"/>
                    </a:cubicBezTo>
                    <a:cubicBezTo>
                      <a:pt x="8673" y="6717"/>
                      <a:pt x="8639" y="6784"/>
                      <a:pt x="8556" y="6767"/>
                    </a:cubicBezTo>
                    <a:cubicBezTo>
                      <a:pt x="8489" y="6734"/>
                      <a:pt x="8472" y="6701"/>
                      <a:pt x="8472" y="6650"/>
                    </a:cubicBezTo>
                    <a:close/>
                    <a:moveTo>
                      <a:pt x="7870" y="7987"/>
                    </a:moveTo>
                    <a:cubicBezTo>
                      <a:pt x="7987" y="8054"/>
                      <a:pt x="7770" y="8104"/>
                      <a:pt x="7720" y="8087"/>
                    </a:cubicBezTo>
                    <a:cubicBezTo>
                      <a:pt x="7670" y="8054"/>
                      <a:pt x="7720" y="7987"/>
                      <a:pt x="7637" y="7887"/>
                    </a:cubicBezTo>
                    <a:cubicBezTo>
                      <a:pt x="7536" y="7803"/>
                      <a:pt x="7620" y="7636"/>
                      <a:pt x="7754" y="7586"/>
                    </a:cubicBezTo>
                    <a:cubicBezTo>
                      <a:pt x="7904" y="7519"/>
                      <a:pt x="7921" y="7419"/>
                      <a:pt x="8121" y="7369"/>
                    </a:cubicBezTo>
                    <a:cubicBezTo>
                      <a:pt x="8322" y="7335"/>
                      <a:pt x="8388" y="7536"/>
                      <a:pt x="8338" y="7586"/>
                    </a:cubicBezTo>
                    <a:cubicBezTo>
                      <a:pt x="8305" y="7619"/>
                      <a:pt x="8305" y="7536"/>
                      <a:pt x="8205" y="7503"/>
                    </a:cubicBezTo>
                    <a:cubicBezTo>
                      <a:pt x="8104" y="7469"/>
                      <a:pt x="7837" y="7619"/>
                      <a:pt x="7787" y="7770"/>
                    </a:cubicBezTo>
                    <a:cubicBezTo>
                      <a:pt x="7754" y="7904"/>
                      <a:pt x="7870" y="7987"/>
                      <a:pt x="7870" y="7987"/>
                    </a:cubicBezTo>
                    <a:close/>
                    <a:moveTo>
                      <a:pt x="2340" y="8538"/>
                    </a:moveTo>
                    <a:cubicBezTo>
                      <a:pt x="2340" y="8472"/>
                      <a:pt x="2390" y="8422"/>
                      <a:pt x="2440" y="8438"/>
                    </a:cubicBezTo>
                    <a:cubicBezTo>
                      <a:pt x="2490" y="8455"/>
                      <a:pt x="2540" y="8555"/>
                      <a:pt x="2540" y="8639"/>
                    </a:cubicBezTo>
                    <a:cubicBezTo>
                      <a:pt x="2524" y="8722"/>
                      <a:pt x="2457" y="8789"/>
                      <a:pt x="2390" y="8706"/>
                    </a:cubicBezTo>
                    <a:cubicBezTo>
                      <a:pt x="2340" y="8639"/>
                      <a:pt x="2340" y="8538"/>
                      <a:pt x="2340" y="8538"/>
                    </a:cubicBezTo>
                    <a:close/>
                    <a:moveTo>
                      <a:pt x="903" y="7703"/>
                    </a:moveTo>
                    <a:cubicBezTo>
                      <a:pt x="936" y="7670"/>
                      <a:pt x="953" y="7653"/>
                      <a:pt x="987" y="7720"/>
                    </a:cubicBezTo>
                    <a:cubicBezTo>
                      <a:pt x="1037" y="7787"/>
                      <a:pt x="1354" y="7736"/>
                      <a:pt x="1471" y="7887"/>
                    </a:cubicBezTo>
                    <a:cubicBezTo>
                      <a:pt x="1588" y="8037"/>
                      <a:pt x="1538" y="8321"/>
                      <a:pt x="1722" y="8321"/>
                    </a:cubicBezTo>
                    <a:cubicBezTo>
                      <a:pt x="1906" y="8321"/>
                      <a:pt x="2039" y="8288"/>
                      <a:pt x="2223" y="8455"/>
                    </a:cubicBezTo>
                    <a:cubicBezTo>
                      <a:pt x="2407" y="8605"/>
                      <a:pt x="2273" y="8823"/>
                      <a:pt x="2206" y="8722"/>
                    </a:cubicBezTo>
                    <a:cubicBezTo>
                      <a:pt x="2156" y="8622"/>
                      <a:pt x="2073" y="8422"/>
                      <a:pt x="1839" y="8422"/>
                    </a:cubicBezTo>
                    <a:cubicBezTo>
                      <a:pt x="1605" y="8422"/>
                      <a:pt x="1421" y="8388"/>
                      <a:pt x="1304" y="8171"/>
                    </a:cubicBezTo>
                    <a:cubicBezTo>
                      <a:pt x="1204" y="7954"/>
                      <a:pt x="1053" y="7937"/>
                      <a:pt x="953" y="7837"/>
                    </a:cubicBezTo>
                    <a:cubicBezTo>
                      <a:pt x="836" y="7753"/>
                      <a:pt x="903" y="7703"/>
                      <a:pt x="903" y="77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900;p34">
                <a:extLst>
                  <a:ext uri="{FF2B5EF4-FFF2-40B4-BE49-F238E27FC236}">
                    <a16:creationId xmlns:a16="http://schemas.microsoft.com/office/drawing/2014/main" id="{6AD32C5A-1817-4A31-7070-013E706075A1}"/>
                  </a:ext>
                </a:extLst>
              </p:cNvPr>
              <p:cNvSpPr/>
              <p:nvPr/>
            </p:nvSpPr>
            <p:spPr>
              <a:xfrm>
                <a:off x="5386025" y="2664300"/>
                <a:ext cx="539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237" extrusionOk="0">
                    <a:moveTo>
                      <a:pt x="1638" y="218"/>
                    </a:moveTo>
                    <a:cubicBezTo>
                      <a:pt x="1621" y="184"/>
                      <a:pt x="1087" y="0"/>
                      <a:pt x="552" y="101"/>
                    </a:cubicBezTo>
                    <a:cubicBezTo>
                      <a:pt x="0" y="218"/>
                      <a:pt x="184" y="752"/>
                      <a:pt x="619" y="1003"/>
                    </a:cubicBezTo>
                    <a:cubicBezTo>
                      <a:pt x="1053" y="1237"/>
                      <a:pt x="1772" y="1220"/>
                      <a:pt x="1972" y="969"/>
                    </a:cubicBezTo>
                    <a:cubicBezTo>
                      <a:pt x="2156" y="719"/>
                      <a:pt x="2005" y="385"/>
                      <a:pt x="1638" y="21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901;p34">
                <a:extLst>
                  <a:ext uri="{FF2B5EF4-FFF2-40B4-BE49-F238E27FC236}">
                    <a16:creationId xmlns:a16="http://schemas.microsoft.com/office/drawing/2014/main" id="{42C43214-D238-B532-26FA-2E952E8C778B}"/>
                  </a:ext>
                </a:extLst>
              </p:cNvPr>
              <p:cNvSpPr/>
              <p:nvPr/>
            </p:nvSpPr>
            <p:spPr>
              <a:xfrm>
                <a:off x="5388525" y="2678925"/>
                <a:ext cx="48475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936" extrusionOk="0">
                    <a:moveTo>
                      <a:pt x="1922" y="568"/>
                    </a:moveTo>
                    <a:cubicBezTo>
                      <a:pt x="1922" y="568"/>
                      <a:pt x="1905" y="501"/>
                      <a:pt x="1805" y="551"/>
                    </a:cubicBezTo>
                    <a:cubicBezTo>
                      <a:pt x="1722" y="585"/>
                      <a:pt x="1388" y="785"/>
                      <a:pt x="1020" y="752"/>
                    </a:cubicBezTo>
                    <a:cubicBezTo>
                      <a:pt x="652" y="702"/>
                      <a:pt x="669" y="568"/>
                      <a:pt x="502" y="518"/>
                    </a:cubicBezTo>
                    <a:cubicBezTo>
                      <a:pt x="318" y="468"/>
                      <a:pt x="184" y="334"/>
                      <a:pt x="118" y="167"/>
                    </a:cubicBezTo>
                    <a:cubicBezTo>
                      <a:pt x="51" y="0"/>
                      <a:pt x="1" y="234"/>
                      <a:pt x="118" y="435"/>
                    </a:cubicBezTo>
                    <a:cubicBezTo>
                      <a:pt x="235" y="635"/>
                      <a:pt x="485" y="585"/>
                      <a:pt x="552" y="735"/>
                    </a:cubicBezTo>
                    <a:cubicBezTo>
                      <a:pt x="619" y="886"/>
                      <a:pt x="903" y="936"/>
                      <a:pt x="1237" y="836"/>
                    </a:cubicBezTo>
                    <a:cubicBezTo>
                      <a:pt x="1555" y="735"/>
                      <a:pt x="1571" y="836"/>
                      <a:pt x="1738" y="785"/>
                    </a:cubicBezTo>
                    <a:cubicBezTo>
                      <a:pt x="1922" y="735"/>
                      <a:pt x="1939" y="652"/>
                      <a:pt x="1922" y="56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902;p34">
                <a:extLst>
                  <a:ext uri="{FF2B5EF4-FFF2-40B4-BE49-F238E27FC236}">
                    <a16:creationId xmlns:a16="http://schemas.microsoft.com/office/drawing/2014/main" id="{6341F5F1-1E7B-BC17-2FAC-287F4CCE1072}"/>
                  </a:ext>
                </a:extLst>
              </p:cNvPr>
              <p:cNvSpPr/>
              <p:nvPr/>
            </p:nvSpPr>
            <p:spPr>
              <a:xfrm>
                <a:off x="5461625" y="2670975"/>
                <a:ext cx="685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639" extrusionOk="0">
                    <a:moveTo>
                      <a:pt x="134" y="903"/>
                    </a:moveTo>
                    <a:cubicBezTo>
                      <a:pt x="134" y="903"/>
                      <a:pt x="452" y="418"/>
                      <a:pt x="1020" y="301"/>
                    </a:cubicBezTo>
                    <a:cubicBezTo>
                      <a:pt x="1588" y="184"/>
                      <a:pt x="1555" y="1"/>
                      <a:pt x="1972" y="84"/>
                    </a:cubicBezTo>
                    <a:cubicBezTo>
                      <a:pt x="2407" y="151"/>
                      <a:pt x="2691" y="168"/>
                      <a:pt x="2724" y="435"/>
                    </a:cubicBezTo>
                    <a:cubicBezTo>
                      <a:pt x="2741" y="719"/>
                      <a:pt x="2407" y="819"/>
                      <a:pt x="2290" y="1003"/>
                    </a:cubicBezTo>
                    <a:cubicBezTo>
                      <a:pt x="2190" y="1204"/>
                      <a:pt x="1755" y="1321"/>
                      <a:pt x="1504" y="1354"/>
                    </a:cubicBezTo>
                    <a:cubicBezTo>
                      <a:pt x="1254" y="1404"/>
                      <a:pt x="1220" y="1638"/>
                      <a:pt x="1020" y="1571"/>
                    </a:cubicBezTo>
                    <a:cubicBezTo>
                      <a:pt x="819" y="1504"/>
                      <a:pt x="669" y="1371"/>
                      <a:pt x="402" y="1421"/>
                    </a:cubicBezTo>
                    <a:cubicBezTo>
                      <a:pt x="134" y="1471"/>
                      <a:pt x="1" y="1137"/>
                      <a:pt x="134" y="9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903;p34">
                <a:extLst>
                  <a:ext uri="{FF2B5EF4-FFF2-40B4-BE49-F238E27FC236}">
                    <a16:creationId xmlns:a16="http://schemas.microsoft.com/office/drawing/2014/main" id="{777C89B7-D25F-7F8D-262E-94FC4BB6E5D3}"/>
                  </a:ext>
                </a:extLst>
              </p:cNvPr>
              <p:cNvSpPr/>
              <p:nvPr/>
            </p:nvSpPr>
            <p:spPr>
              <a:xfrm>
                <a:off x="5520525" y="2626275"/>
                <a:ext cx="309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21" extrusionOk="0">
                    <a:moveTo>
                      <a:pt x="17" y="870"/>
                    </a:moveTo>
                    <a:cubicBezTo>
                      <a:pt x="51" y="719"/>
                      <a:pt x="184" y="452"/>
                      <a:pt x="385" y="285"/>
                    </a:cubicBezTo>
                    <a:cubicBezTo>
                      <a:pt x="585" y="118"/>
                      <a:pt x="853" y="1"/>
                      <a:pt x="1020" y="34"/>
                    </a:cubicBezTo>
                    <a:cubicBezTo>
                      <a:pt x="1187" y="68"/>
                      <a:pt x="1237" y="251"/>
                      <a:pt x="1087" y="419"/>
                    </a:cubicBezTo>
                    <a:cubicBezTo>
                      <a:pt x="936" y="586"/>
                      <a:pt x="1087" y="769"/>
                      <a:pt x="836" y="903"/>
                    </a:cubicBezTo>
                    <a:cubicBezTo>
                      <a:pt x="585" y="1037"/>
                      <a:pt x="485" y="1221"/>
                      <a:pt x="268" y="1154"/>
                    </a:cubicBezTo>
                    <a:cubicBezTo>
                      <a:pt x="51" y="1087"/>
                      <a:pt x="1" y="1003"/>
                      <a:pt x="17" y="870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04;p34">
                <a:extLst>
                  <a:ext uri="{FF2B5EF4-FFF2-40B4-BE49-F238E27FC236}">
                    <a16:creationId xmlns:a16="http://schemas.microsoft.com/office/drawing/2014/main" id="{08FBDDD4-6581-5074-09A4-5450D315520B}"/>
                  </a:ext>
                </a:extLst>
              </p:cNvPr>
              <p:cNvSpPr/>
              <p:nvPr/>
            </p:nvSpPr>
            <p:spPr>
              <a:xfrm>
                <a:off x="5520950" y="2612075"/>
                <a:ext cx="192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53" extrusionOk="0">
                    <a:moveTo>
                      <a:pt x="17" y="535"/>
                    </a:moveTo>
                    <a:cubicBezTo>
                      <a:pt x="34" y="435"/>
                      <a:pt x="117" y="268"/>
                      <a:pt x="251" y="168"/>
                    </a:cubicBezTo>
                    <a:cubicBezTo>
                      <a:pt x="368" y="68"/>
                      <a:pt x="535" y="1"/>
                      <a:pt x="635" y="17"/>
                    </a:cubicBezTo>
                    <a:cubicBezTo>
                      <a:pt x="735" y="34"/>
                      <a:pt x="769" y="151"/>
                      <a:pt x="685" y="251"/>
                    </a:cubicBezTo>
                    <a:cubicBezTo>
                      <a:pt x="585" y="352"/>
                      <a:pt x="669" y="469"/>
                      <a:pt x="518" y="552"/>
                    </a:cubicBezTo>
                    <a:cubicBezTo>
                      <a:pt x="368" y="636"/>
                      <a:pt x="301" y="753"/>
                      <a:pt x="167" y="703"/>
                    </a:cubicBezTo>
                    <a:cubicBezTo>
                      <a:pt x="34" y="669"/>
                      <a:pt x="0" y="619"/>
                      <a:pt x="17" y="535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05;p34">
                <a:extLst>
                  <a:ext uri="{FF2B5EF4-FFF2-40B4-BE49-F238E27FC236}">
                    <a16:creationId xmlns:a16="http://schemas.microsoft.com/office/drawing/2014/main" id="{EFAC663D-9D5B-609D-63DB-ECB233747DCB}"/>
                  </a:ext>
                </a:extLst>
              </p:cNvPr>
              <p:cNvSpPr/>
              <p:nvPr/>
            </p:nvSpPr>
            <p:spPr>
              <a:xfrm>
                <a:off x="5546000" y="2568650"/>
                <a:ext cx="2175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936" extrusionOk="0">
                    <a:moveTo>
                      <a:pt x="335" y="134"/>
                    </a:moveTo>
                    <a:cubicBezTo>
                      <a:pt x="318" y="150"/>
                      <a:pt x="118" y="351"/>
                      <a:pt x="68" y="635"/>
                    </a:cubicBezTo>
                    <a:cubicBezTo>
                      <a:pt x="1" y="919"/>
                      <a:pt x="318" y="936"/>
                      <a:pt x="519" y="769"/>
                    </a:cubicBezTo>
                    <a:cubicBezTo>
                      <a:pt x="736" y="618"/>
                      <a:pt x="870" y="284"/>
                      <a:pt x="786" y="134"/>
                    </a:cubicBezTo>
                    <a:cubicBezTo>
                      <a:pt x="703" y="0"/>
                      <a:pt x="485" y="0"/>
                      <a:pt x="335" y="134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06;p34">
                <a:extLst>
                  <a:ext uri="{FF2B5EF4-FFF2-40B4-BE49-F238E27FC236}">
                    <a16:creationId xmlns:a16="http://schemas.microsoft.com/office/drawing/2014/main" id="{87DD1B13-2845-D62F-E8C9-B802A24C6E08}"/>
                  </a:ext>
                </a:extLst>
              </p:cNvPr>
              <p:cNvSpPr/>
              <p:nvPr/>
            </p:nvSpPr>
            <p:spPr>
              <a:xfrm>
                <a:off x="5552275" y="2573225"/>
                <a:ext cx="188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37" extrusionOk="0">
                    <a:moveTo>
                      <a:pt x="669" y="18"/>
                    </a:moveTo>
                    <a:cubicBezTo>
                      <a:pt x="669" y="18"/>
                      <a:pt x="619" y="1"/>
                      <a:pt x="635" y="51"/>
                    </a:cubicBezTo>
                    <a:cubicBezTo>
                      <a:pt x="635" y="101"/>
                      <a:pt x="669" y="302"/>
                      <a:pt x="569" y="469"/>
                    </a:cubicBezTo>
                    <a:cubicBezTo>
                      <a:pt x="485" y="619"/>
                      <a:pt x="418" y="586"/>
                      <a:pt x="351" y="652"/>
                    </a:cubicBezTo>
                    <a:cubicBezTo>
                      <a:pt x="285" y="736"/>
                      <a:pt x="201" y="769"/>
                      <a:pt x="101" y="769"/>
                    </a:cubicBezTo>
                    <a:cubicBezTo>
                      <a:pt x="0" y="769"/>
                      <a:pt x="101" y="836"/>
                      <a:pt x="234" y="820"/>
                    </a:cubicBezTo>
                    <a:cubicBezTo>
                      <a:pt x="351" y="820"/>
                      <a:pt x="385" y="686"/>
                      <a:pt x="468" y="686"/>
                    </a:cubicBezTo>
                    <a:cubicBezTo>
                      <a:pt x="569" y="669"/>
                      <a:pt x="635" y="552"/>
                      <a:pt x="652" y="385"/>
                    </a:cubicBezTo>
                    <a:cubicBezTo>
                      <a:pt x="669" y="201"/>
                      <a:pt x="719" y="218"/>
                      <a:pt x="736" y="135"/>
                    </a:cubicBezTo>
                    <a:cubicBezTo>
                      <a:pt x="752" y="34"/>
                      <a:pt x="702" y="18"/>
                      <a:pt x="669" y="18"/>
                    </a:cubicBezTo>
                    <a:close/>
                  </a:path>
                </a:pathLst>
              </a:custGeom>
              <a:solidFill>
                <a:srgbClr val="040D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07;p34">
                <a:extLst>
                  <a:ext uri="{FF2B5EF4-FFF2-40B4-BE49-F238E27FC236}">
                    <a16:creationId xmlns:a16="http://schemas.microsoft.com/office/drawing/2014/main" id="{6ADC47E8-840A-4079-75DB-2943824C2536}"/>
                  </a:ext>
                </a:extLst>
              </p:cNvPr>
              <p:cNvSpPr/>
              <p:nvPr/>
            </p:nvSpPr>
            <p:spPr>
              <a:xfrm>
                <a:off x="5580675" y="2619600"/>
                <a:ext cx="167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20" extrusionOk="0">
                    <a:moveTo>
                      <a:pt x="84" y="301"/>
                    </a:moveTo>
                    <a:cubicBezTo>
                      <a:pt x="67" y="318"/>
                      <a:pt x="1" y="585"/>
                      <a:pt x="84" y="853"/>
                    </a:cubicBezTo>
                    <a:cubicBezTo>
                      <a:pt x="184" y="1120"/>
                      <a:pt x="468" y="1003"/>
                      <a:pt x="569" y="769"/>
                    </a:cubicBezTo>
                    <a:cubicBezTo>
                      <a:pt x="669" y="535"/>
                      <a:pt x="619" y="168"/>
                      <a:pt x="485" y="84"/>
                    </a:cubicBezTo>
                    <a:cubicBezTo>
                      <a:pt x="335" y="1"/>
                      <a:pt x="151" y="101"/>
                      <a:pt x="84" y="301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D41442-9BCA-B7EF-A54D-AECF47103633}"/>
              </a:ext>
            </a:extLst>
          </p:cNvPr>
          <p:cNvGrpSpPr/>
          <p:nvPr/>
        </p:nvGrpSpPr>
        <p:grpSpPr>
          <a:xfrm>
            <a:off x="2374756" y="2118161"/>
            <a:ext cx="1592305" cy="1170347"/>
            <a:chOff x="8550069" y="1748186"/>
            <a:chExt cx="1592305" cy="1170347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D0A2453-D603-3FB6-FDF2-6BD18A7728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8" t="14358" r="28064" b="33137"/>
            <a:stretch/>
          </p:blipFill>
          <p:spPr bwMode="auto">
            <a:xfrm rot="14322111">
              <a:off x="9380327" y="1752369"/>
              <a:ext cx="680177" cy="84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7A03CFF-9180-A930-5849-F9EBAC77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069" y="1748186"/>
              <a:ext cx="1170347" cy="117034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C30E79-4814-DCF0-CE24-D8826A019A7B}"/>
              </a:ext>
            </a:extLst>
          </p:cNvPr>
          <p:cNvGrpSpPr/>
          <p:nvPr/>
        </p:nvGrpSpPr>
        <p:grpSpPr>
          <a:xfrm>
            <a:off x="7858532" y="1683585"/>
            <a:ext cx="2324614" cy="2944317"/>
            <a:chOff x="7858532" y="1683585"/>
            <a:chExt cx="2324614" cy="2944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804E2D-B412-BEF8-9318-608368718F59}"/>
                </a:ext>
              </a:extLst>
            </p:cNvPr>
            <p:cNvSpPr txBox="1"/>
            <p:nvPr/>
          </p:nvSpPr>
          <p:spPr>
            <a:xfrm>
              <a:off x="7948709" y="3739394"/>
              <a:ext cx="2218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gluesnake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625689-922F-D103-CE9D-2E4B6D57BD1C}"/>
                </a:ext>
              </a:extLst>
            </p:cNvPr>
            <p:cNvSpPr txBox="1"/>
            <p:nvPr/>
          </p:nvSpPr>
          <p:spPr>
            <a:xfrm>
              <a:off x="7933146" y="4258570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Google Shape;35601;p55">
              <a:extLst>
                <a:ext uri="{FF2B5EF4-FFF2-40B4-BE49-F238E27FC236}">
                  <a16:creationId xmlns:a16="http://schemas.microsoft.com/office/drawing/2014/main" id="{26F5A1D2-6D35-35AE-76B0-BC413CCF2831}"/>
                </a:ext>
              </a:extLst>
            </p:cNvPr>
            <p:cNvSpPr/>
            <p:nvPr/>
          </p:nvSpPr>
          <p:spPr>
            <a:xfrm>
              <a:off x="8176421" y="1791502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35;p55">
              <a:extLst>
                <a:ext uri="{FF2B5EF4-FFF2-40B4-BE49-F238E27FC236}">
                  <a16:creationId xmlns:a16="http://schemas.microsoft.com/office/drawing/2014/main" id="{8DFE6B3C-683A-62A0-E83D-159723BE9A81}"/>
                </a:ext>
              </a:extLst>
            </p:cNvPr>
            <p:cNvSpPr/>
            <p:nvPr/>
          </p:nvSpPr>
          <p:spPr>
            <a:xfrm>
              <a:off x="8068504" y="1683585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noFill/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36;p55">
              <a:extLst>
                <a:ext uri="{FF2B5EF4-FFF2-40B4-BE49-F238E27FC236}">
                  <a16:creationId xmlns:a16="http://schemas.microsoft.com/office/drawing/2014/main" id="{5CA66E00-036D-6B3D-7883-374767EEE69A}"/>
                </a:ext>
              </a:extLst>
            </p:cNvPr>
            <p:cNvSpPr/>
            <p:nvPr/>
          </p:nvSpPr>
          <p:spPr>
            <a:xfrm>
              <a:off x="8133254" y="1748335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37;p55">
              <a:extLst>
                <a:ext uri="{FF2B5EF4-FFF2-40B4-BE49-F238E27FC236}">
                  <a16:creationId xmlns:a16="http://schemas.microsoft.com/office/drawing/2014/main" id="{4EF749F0-194E-A48C-F438-2470DE15D798}"/>
                </a:ext>
              </a:extLst>
            </p:cNvPr>
            <p:cNvSpPr/>
            <p:nvPr/>
          </p:nvSpPr>
          <p:spPr>
            <a:xfrm>
              <a:off x="7858532" y="249628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38;p55">
              <a:extLst>
                <a:ext uri="{FF2B5EF4-FFF2-40B4-BE49-F238E27FC236}">
                  <a16:creationId xmlns:a16="http://schemas.microsoft.com/office/drawing/2014/main" id="{2DE59011-661B-2A09-1AE0-FFA016941289}"/>
                </a:ext>
              </a:extLst>
            </p:cNvPr>
            <p:cNvSpPr/>
            <p:nvPr/>
          </p:nvSpPr>
          <p:spPr>
            <a:xfrm>
              <a:off x="7858532" y="2437001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39;p55">
              <a:extLst>
                <a:ext uri="{FF2B5EF4-FFF2-40B4-BE49-F238E27FC236}">
                  <a16:creationId xmlns:a16="http://schemas.microsoft.com/office/drawing/2014/main" id="{4AD5F409-C4F0-DC63-DEB8-D4B7A77BF65F}"/>
                </a:ext>
              </a:extLst>
            </p:cNvPr>
            <p:cNvSpPr/>
            <p:nvPr/>
          </p:nvSpPr>
          <p:spPr>
            <a:xfrm>
              <a:off x="7858532" y="255558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0;p55">
              <a:extLst>
                <a:ext uri="{FF2B5EF4-FFF2-40B4-BE49-F238E27FC236}">
                  <a16:creationId xmlns:a16="http://schemas.microsoft.com/office/drawing/2014/main" id="{9089F546-0D17-C07A-F0AF-CD88FB2FDEB0}"/>
                </a:ext>
              </a:extLst>
            </p:cNvPr>
            <p:cNvSpPr/>
            <p:nvPr/>
          </p:nvSpPr>
          <p:spPr>
            <a:xfrm>
              <a:off x="7858532" y="2614890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1;p55">
              <a:extLst>
                <a:ext uri="{FF2B5EF4-FFF2-40B4-BE49-F238E27FC236}">
                  <a16:creationId xmlns:a16="http://schemas.microsoft.com/office/drawing/2014/main" id="{C63FC89E-9082-8131-D824-B545D10067B8}"/>
                </a:ext>
              </a:extLst>
            </p:cNvPr>
            <p:cNvSpPr/>
            <p:nvPr/>
          </p:nvSpPr>
          <p:spPr>
            <a:xfrm>
              <a:off x="7858532" y="2674171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2;p55">
              <a:extLst>
                <a:ext uri="{FF2B5EF4-FFF2-40B4-BE49-F238E27FC236}">
                  <a16:creationId xmlns:a16="http://schemas.microsoft.com/office/drawing/2014/main" id="{93338E72-D0CE-D050-3498-4615199E3AFB}"/>
                </a:ext>
              </a:extLst>
            </p:cNvPr>
            <p:cNvSpPr/>
            <p:nvPr/>
          </p:nvSpPr>
          <p:spPr>
            <a:xfrm>
              <a:off x="7858532" y="2200520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3;p55">
              <a:extLst>
                <a:ext uri="{FF2B5EF4-FFF2-40B4-BE49-F238E27FC236}">
                  <a16:creationId xmlns:a16="http://schemas.microsoft.com/office/drawing/2014/main" id="{B5C86B3E-EC75-93B4-C0C6-602800CD776C}"/>
                </a:ext>
              </a:extLst>
            </p:cNvPr>
            <p:cNvSpPr/>
            <p:nvPr/>
          </p:nvSpPr>
          <p:spPr>
            <a:xfrm>
              <a:off x="7858532" y="214121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44;p55">
              <a:extLst>
                <a:ext uri="{FF2B5EF4-FFF2-40B4-BE49-F238E27FC236}">
                  <a16:creationId xmlns:a16="http://schemas.microsoft.com/office/drawing/2014/main" id="{3BF59175-DCA1-36F8-F721-AB2851C7EC0C}"/>
                </a:ext>
              </a:extLst>
            </p:cNvPr>
            <p:cNvSpPr/>
            <p:nvPr/>
          </p:nvSpPr>
          <p:spPr>
            <a:xfrm>
              <a:off x="7858532" y="225911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45;p55">
              <a:extLst>
                <a:ext uri="{FF2B5EF4-FFF2-40B4-BE49-F238E27FC236}">
                  <a16:creationId xmlns:a16="http://schemas.microsoft.com/office/drawing/2014/main" id="{11AC7657-2B87-A578-25EA-82DC9DB4902B}"/>
                </a:ext>
              </a:extLst>
            </p:cNvPr>
            <p:cNvSpPr/>
            <p:nvPr/>
          </p:nvSpPr>
          <p:spPr>
            <a:xfrm>
              <a:off x="7858532" y="231839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46;p55">
              <a:extLst>
                <a:ext uri="{FF2B5EF4-FFF2-40B4-BE49-F238E27FC236}">
                  <a16:creationId xmlns:a16="http://schemas.microsoft.com/office/drawing/2014/main" id="{C8202664-5B7C-D45E-5F9B-DFF2E76AAA09}"/>
                </a:ext>
              </a:extLst>
            </p:cNvPr>
            <p:cNvSpPr/>
            <p:nvPr/>
          </p:nvSpPr>
          <p:spPr>
            <a:xfrm>
              <a:off x="7858532" y="237769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7;p55">
              <a:extLst>
                <a:ext uri="{FF2B5EF4-FFF2-40B4-BE49-F238E27FC236}">
                  <a16:creationId xmlns:a16="http://schemas.microsoft.com/office/drawing/2014/main" id="{A481D34B-D964-13C3-874D-6FBC7FC18E9D}"/>
                </a:ext>
              </a:extLst>
            </p:cNvPr>
            <p:cNvSpPr/>
            <p:nvPr/>
          </p:nvSpPr>
          <p:spPr>
            <a:xfrm>
              <a:off x="7858532" y="190402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8;p55">
              <a:extLst>
                <a:ext uri="{FF2B5EF4-FFF2-40B4-BE49-F238E27FC236}">
                  <a16:creationId xmlns:a16="http://schemas.microsoft.com/office/drawing/2014/main" id="{8DA0F800-CA86-023C-C1FB-869E5D84EE74}"/>
                </a:ext>
              </a:extLst>
            </p:cNvPr>
            <p:cNvSpPr/>
            <p:nvPr/>
          </p:nvSpPr>
          <p:spPr>
            <a:xfrm>
              <a:off x="7858532" y="184474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5649;p55">
              <a:extLst>
                <a:ext uri="{FF2B5EF4-FFF2-40B4-BE49-F238E27FC236}">
                  <a16:creationId xmlns:a16="http://schemas.microsoft.com/office/drawing/2014/main" id="{2966F09D-D716-8AF6-9752-FD8C91D0EDA0}"/>
                </a:ext>
              </a:extLst>
            </p:cNvPr>
            <p:cNvSpPr/>
            <p:nvPr/>
          </p:nvSpPr>
          <p:spPr>
            <a:xfrm>
              <a:off x="7858532" y="196332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5650;p55">
              <a:extLst>
                <a:ext uri="{FF2B5EF4-FFF2-40B4-BE49-F238E27FC236}">
                  <a16:creationId xmlns:a16="http://schemas.microsoft.com/office/drawing/2014/main" id="{BFB6C3CC-CDEA-C7A1-A2A9-CE4924535E40}"/>
                </a:ext>
              </a:extLst>
            </p:cNvPr>
            <p:cNvSpPr/>
            <p:nvPr/>
          </p:nvSpPr>
          <p:spPr>
            <a:xfrm>
              <a:off x="7858532" y="2022631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5651;p55">
              <a:extLst>
                <a:ext uri="{FF2B5EF4-FFF2-40B4-BE49-F238E27FC236}">
                  <a16:creationId xmlns:a16="http://schemas.microsoft.com/office/drawing/2014/main" id="{517C8F19-A5FF-E842-B055-4D94366F136E}"/>
                </a:ext>
              </a:extLst>
            </p:cNvPr>
            <p:cNvSpPr/>
            <p:nvPr/>
          </p:nvSpPr>
          <p:spPr>
            <a:xfrm>
              <a:off x="7858532" y="2081913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5652;p55">
              <a:extLst>
                <a:ext uri="{FF2B5EF4-FFF2-40B4-BE49-F238E27FC236}">
                  <a16:creationId xmlns:a16="http://schemas.microsoft.com/office/drawing/2014/main" id="{7A0A5B94-0EB8-DE72-2B49-F62FE5AC6114}"/>
                </a:ext>
              </a:extLst>
            </p:cNvPr>
            <p:cNvSpPr/>
            <p:nvPr/>
          </p:nvSpPr>
          <p:spPr>
            <a:xfrm>
              <a:off x="7858532" y="2736964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5648;p55">
              <a:extLst>
                <a:ext uri="{FF2B5EF4-FFF2-40B4-BE49-F238E27FC236}">
                  <a16:creationId xmlns:a16="http://schemas.microsoft.com/office/drawing/2014/main" id="{CAA42D43-E4FD-31FE-03CF-10CA197C629A}"/>
                </a:ext>
              </a:extLst>
            </p:cNvPr>
            <p:cNvSpPr/>
            <p:nvPr/>
          </p:nvSpPr>
          <p:spPr>
            <a:xfrm>
              <a:off x="7858532" y="1787158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5648;p55">
              <a:extLst>
                <a:ext uri="{FF2B5EF4-FFF2-40B4-BE49-F238E27FC236}">
                  <a16:creationId xmlns:a16="http://schemas.microsoft.com/office/drawing/2014/main" id="{E380C154-0D1F-013D-CE3C-66E1059466E3}"/>
                </a:ext>
              </a:extLst>
            </p:cNvPr>
            <p:cNvSpPr/>
            <p:nvPr/>
          </p:nvSpPr>
          <p:spPr>
            <a:xfrm>
              <a:off x="7858532" y="172782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2897;p34">
              <a:extLst>
                <a:ext uri="{FF2B5EF4-FFF2-40B4-BE49-F238E27FC236}">
                  <a16:creationId xmlns:a16="http://schemas.microsoft.com/office/drawing/2014/main" id="{0503171A-AFDD-AC29-0235-E72C68802FA7}"/>
                </a:ext>
              </a:extLst>
            </p:cNvPr>
            <p:cNvGrpSpPr>
              <a:grpSpLocks noChangeAspect="1"/>
            </p:cNvGrpSpPr>
            <p:nvPr/>
          </p:nvGrpSpPr>
          <p:grpSpPr>
            <a:xfrm rot="20640075">
              <a:off x="8618410" y="2352269"/>
              <a:ext cx="1060209" cy="924170"/>
              <a:chOff x="5332550" y="2512250"/>
              <a:chExt cx="270300" cy="235625"/>
            </a:xfrm>
          </p:grpSpPr>
          <p:sp>
            <p:nvSpPr>
              <p:cNvPr id="32" name="Google Shape;2899;p34">
                <a:extLst>
                  <a:ext uri="{FF2B5EF4-FFF2-40B4-BE49-F238E27FC236}">
                    <a16:creationId xmlns:a16="http://schemas.microsoft.com/office/drawing/2014/main" id="{9C4C7B9C-54A4-5165-3AAD-8EEB6CFDBB75}"/>
                  </a:ext>
                </a:extLst>
              </p:cNvPr>
              <p:cNvSpPr/>
              <p:nvPr/>
            </p:nvSpPr>
            <p:spPr>
              <a:xfrm>
                <a:off x="5332550" y="2512250"/>
                <a:ext cx="270300" cy="23562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9425" extrusionOk="0">
                    <a:moveTo>
                      <a:pt x="9408" y="17"/>
                    </a:moveTo>
                    <a:cubicBezTo>
                      <a:pt x="9408" y="17"/>
                      <a:pt x="9324" y="0"/>
                      <a:pt x="9341" y="67"/>
                    </a:cubicBezTo>
                    <a:cubicBezTo>
                      <a:pt x="9374" y="151"/>
                      <a:pt x="9424" y="234"/>
                      <a:pt x="9441" y="502"/>
                    </a:cubicBezTo>
                    <a:cubicBezTo>
                      <a:pt x="9458" y="752"/>
                      <a:pt x="9525" y="685"/>
                      <a:pt x="9658" y="869"/>
                    </a:cubicBezTo>
                    <a:cubicBezTo>
                      <a:pt x="9792" y="1070"/>
                      <a:pt x="9675" y="1254"/>
                      <a:pt x="9742" y="1320"/>
                    </a:cubicBezTo>
                    <a:cubicBezTo>
                      <a:pt x="9809" y="1404"/>
                      <a:pt x="9926" y="1604"/>
                      <a:pt x="9859" y="1738"/>
                    </a:cubicBezTo>
                    <a:cubicBezTo>
                      <a:pt x="9792" y="1855"/>
                      <a:pt x="9725" y="1705"/>
                      <a:pt x="9675" y="1705"/>
                    </a:cubicBezTo>
                    <a:cubicBezTo>
                      <a:pt x="9625" y="1705"/>
                      <a:pt x="9558" y="1888"/>
                      <a:pt x="9608" y="2122"/>
                    </a:cubicBezTo>
                    <a:cubicBezTo>
                      <a:pt x="9675" y="2356"/>
                      <a:pt x="9725" y="2507"/>
                      <a:pt x="9675" y="2724"/>
                    </a:cubicBezTo>
                    <a:cubicBezTo>
                      <a:pt x="9608" y="2924"/>
                      <a:pt x="9608" y="2991"/>
                      <a:pt x="9675" y="3158"/>
                    </a:cubicBezTo>
                    <a:cubicBezTo>
                      <a:pt x="9742" y="3325"/>
                      <a:pt x="9725" y="3626"/>
                      <a:pt x="9558" y="3877"/>
                    </a:cubicBezTo>
                    <a:cubicBezTo>
                      <a:pt x="9391" y="4127"/>
                      <a:pt x="9274" y="4295"/>
                      <a:pt x="9274" y="4512"/>
                    </a:cubicBezTo>
                    <a:cubicBezTo>
                      <a:pt x="9257" y="4729"/>
                      <a:pt x="9124" y="4779"/>
                      <a:pt x="9090" y="4662"/>
                    </a:cubicBezTo>
                    <a:cubicBezTo>
                      <a:pt x="9057" y="4545"/>
                      <a:pt x="8973" y="4395"/>
                      <a:pt x="8873" y="4395"/>
                    </a:cubicBezTo>
                    <a:cubicBezTo>
                      <a:pt x="8789" y="4378"/>
                      <a:pt x="8940" y="4562"/>
                      <a:pt x="8890" y="4712"/>
                    </a:cubicBezTo>
                    <a:cubicBezTo>
                      <a:pt x="8840" y="4879"/>
                      <a:pt x="8723" y="4963"/>
                      <a:pt x="8723" y="5113"/>
                    </a:cubicBezTo>
                    <a:cubicBezTo>
                      <a:pt x="8723" y="5264"/>
                      <a:pt x="8388" y="5681"/>
                      <a:pt x="8205" y="5782"/>
                    </a:cubicBezTo>
                    <a:cubicBezTo>
                      <a:pt x="8004" y="5882"/>
                      <a:pt x="7754" y="5865"/>
                      <a:pt x="7687" y="5832"/>
                    </a:cubicBezTo>
                    <a:cubicBezTo>
                      <a:pt x="7620" y="5798"/>
                      <a:pt x="7637" y="5982"/>
                      <a:pt x="7870" y="5965"/>
                    </a:cubicBezTo>
                    <a:cubicBezTo>
                      <a:pt x="8088" y="5965"/>
                      <a:pt x="8238" y="5882"/>
                      <a:pt x="8271" y="5932"/>
                    </a:cubicBezTo>
                    <a:cubicBezTo>
                      <a:pt x="8322" y="5982"/>
                      <a:pt x="8188" y="5999"/>
                      <a:pt x="8155" y="6066"/>
                    </a:cubicBezTo>
                    <a:cubicBezTo>
                      <a:pt x="8138" y="6132"/>
                      <a:pt x="8138" y="6199"/>
                      <a:pt x="8021" y="6249"/>
                    </a:cubicBezTo>
                    <a:cubicBezTo>
                      <a:pt x="7921" y="6300"/>
                      <a:pt x="7837" y="6316"/>
                      <a:pt x="7854" y="6383"/>
                    </a:cubicBezTo>
                    <a:cubicBezTo>
                      <a:pt x="7887" y="6433"/>
                      <a:pt x="8205" y="6450"/>
                      <a:pt x="8121" y="6784"/>
                    </a:cubicBezTo>
                    <a:cubicBezTo>
                      <a:pt x="8038" y="7135"/>
                      <a:pt x="7870" y="7085"/>
                      <a:pt x="7737" y="7302"/>
                    </a:cubicBezTo>
                    <a:cubicBezTo>
                      <a:pt x="7603" y="7519"/>
                      <a:pt x="7453" y="7636"/>
                      <a:pt x="7135" y="7753"/>
                    </a:cubicBezTo>
                    <a:cubicBezTo>
                      <a:pt x="6801" y="7870"/>
                      <a:pt x="6734" y="7837"/>
                      <a:pt x="6467" y="8004"/>
                    </a:cubicBezTo>
                    <a:cubicBezTo>
                      <a:pt x="6216" y="8171"/>
                      <a:pt x="5865" y="7954"/>
                      <a:pt x="5682" y="7937"/>
                    </a:cubicBezTo>
                    <a:cubicBezTo>
                      <a:pt x="5481" y="7920"/>
                      <a:pt x="5264" y="7937"/>
                      <a:pt x="5180" y="7837"/>
                    </a:cubicBezTo>
                    <a:cubicBezTo>
                      <a:pt x="5080" y="7736"/>
                      <a:pt x="5063" y="7586"/>
                      <a:pt x="4980" y="7569"/>
                    </a:cubicBezTo>
                    <a:cubicBezTo>
                      <a:pt x="4896" y="7569"/>
                      <a:pt x="4913" y="7703"/>
                      <a:pt x="4946" y="7803"/>
                    </a:cubicBezTo>
                    <a:cubicBezTo>
                      <a:pt x="4963" y="7904"/>
                      <a:pt x="4729" y="7770"/>
                      <a:pt x="4629" y="7837"/>
                    </a:cubicBezTo>
                    <a:cubicBezTo>
                      <a:pt x="4529" y="7920"/>
                      <a:pt x="4412" y="7954"/>
                      <a:pt x="4195" y="7887"/>
                    </a:cubicBezTo>
                    <a:cubicBezTo>
                      <a:pt x="3994" y="7820"/>
                      <a:pt x="4028" y="7987"/>
                      <a:pt x="4111" y="8071"/>
                    </a:cubicBezTo>
                    <a:cubicBezTo>
                      <a:pt x="4211" y="8154"/>
                      <a:pt x="4094" y="8305"/>
                      <a:pt x="3743" y="8238"/>
                    </a:cubicBezTo>
                    <a:cubicBezTo>
                      <a:pt x="3393" y="8171"/>
                      <a:pt x="3192" y="8071"/>
                      <a:pt x="2708" y="8121"/>
                    </a:cubicBezTo>
                    <a:cubicBezTo>
                      <a:pt x="2223" y="8154"/>
                      <a:pt x="2290" y="7803"/>
                      <a:pt x="1922" y="7770"/>
                    </a:cubicBezTo>
                    <a:cubicBezTo>
                      <a:pt x="1571" y="7736"/>
                      <a:pt x="1220" y="7636"/>
                      <a:pt x="1037" y="7302"/>
                    </a:cubicBezTo>
                    <a:cubicBezTo>
                      <a:pt x="853" y="6985"/>
                      <a:pt x="636" y="7202"/>
                      <a:pt x="452" y="6934"/>
                    </a:cubicBezTo>
                    <a:cubicBezTo>
                      <a:pt x="251" y="6667"/>
                      <a:pt x="218" y="6600"/>
                      <a:pt x="118" y="6617"/>
                    </a:cubicBezTo>
                    <a:cubicBezTo>
                      <a:pt x="17" y="6634"/>
                      <a:pt x="1" y="6901"/>
                      <a:pt x="302" y="7051"/>
                    </a:cubicBezTo>
                    <a:cubicBezTo>
                      <a:pt x="602" y="7218"/>
                      <a:pt x="652" y="7352"/>
                      <a:pt x="686" y="7670"/>
                    </a:cubicBezTo>
                    <a:cubicBezTo>
                      <a:pt x="719" y="7987"/>
                      <a:pt x="987" y="7970"/>
                      <a:pt x="1120" y="8154"/>
                    </a:cubicBezTo>
                    <a:cubicBezTo>
                      <a:pt x="1271" y="8338"/>
                      <a:pt x="1237" y="8538"/>
                      <a:pt x="1538" y="8605"/>
                    </a:cubicBezTo>
                    <a:cubicBezTo>
                      <a:pt x="1839" y="8672"/>
                      <a:pt x="1989" y="8672"/>
                      <a:pt x="2089" y="8823"/>
                    </a:cubicBezTo>
                    <a:cubicBezTo>
                      <a:pt x="2173" y="8973"/>
                      <a:pt x="2390" y="9006"/>
                      <a:pt x="2708" y="8973"/>
                    </a:cubicBezTo>
                    <a:cubicBezTo>
                      <a:pt x="3008" y="8939"/>
                      <a:pt x="3159" y="9224"/>
                      <a:pt x="3443" y="9240"/>
                    </a:cubicBezTo>
                    <a:cubicBezTo>
                      <a:pt x="3727" y="9274"/>
                      <a:pt x="3860" y="9157"/>
                      <a:pt x="4195" y="9290"/>
                    </a:cubicBezTo>
                    <a:cubicBezTo>
                      <a:pt x="4512" y="9424"/>
                      <a:pt x="4679" y="9357"/>
                      <a:pt x="4830" y="9257"/>
                    </a:cubicBezTo>
                    <a:cubicBezTo>
                      <a:pt x="4980" y="9140"/>
                      <a:pt x="5147" y="9157"/>
                      <a:pt x="5247" y="9157"/>
                    </a:cubicBezTo>
                    <a:cubicBezTo>
                      <a:pt x="5364" y="9173"/>
                      <a:pt x="5364" y="8990"/>
                      <a:pt x="5063" y="8956"/>
                    </a:cubicBezTo>
                    <a:cubicBezTo>
                      <a:pt x="4746" y="8923"/>
                      <a:pt x="4429" y="9056"/>
                      <a:pt x="4211" y="9006"/>
                    </a:cubicBezTo>
                    <a:cubicBezTo>
                      <a:pt x="3994" y="8939"/>
                      <a:pt x="3827" y="8906"/>
                      <a:pt x="3643" y="9023"/>
                    </a:cubicBezTo>
                    <a:cubicBezTo>
                      <a:pt x="3459" y="9140"/>
                      <a:pt x="3292" y="9073"/>
                      <a:pt x="3175" y="8973"/>
                    </a:cubicBezTo>
                    <a:cubicBezTo>
                      <a:pt x="3058" y="8889"/>
                      <a:pt x="2992" y="8939"/>
                      <a:pt x="2891" y="8906"/>
                    </a:cubicBezTo>
                    <a:cubicBezTo>
                      <a:pt x="2791" y="8873"/>
                      <a:pt x="2958" y="8689"/>
                      <a:pt x="3125" y="8739"/>
                    </a:cubicBezTo>
                    <a:cubicBezTo>
                      <a:pt x="3292" y="8806"/>
                      <a:pt x="3309" y="8856"/>
                      <a:pt x="3493" y="8806"/>
                    </a:cubicBezTo>
                    <a:cubicBezTo>
                      <a:pt x="3693" y="8756"/>
                      <a:pt x="3743" y="8839"/>
                      <a:pt x="3844" y="8873"/>
                    </a:cubicBezTo>
                    <a:cubicBezTo>
                      <a:pt x="3944" y="8889"/>
                      <a:pt x="4011" y="8856"/>
                      <a:pt x="4078" y="8839"/>
                    </a:cubicBezTo>
                    <a:cubicBezTo>
                      <a:pt x="4161" y="8823"/>
                      <a:pt x="4278" y="8789"/>
                      <a:pt x="4378" y="8873"/>
                    </a:cubicBezTo>
                    <a:cubicBezTo>
                      <a:pt x="4495" y="8956"/>
                      <a:pt x="4562" y="8889"/>
                      <a:pt x="4696" y="8839"/>
                    </a:cubicBezTo>
                    <a:cubicBezTo>
                      <a:pt x="4813" y="8772"/>
                      <a:pt x="4930" y="8806"/>
                      <a:pt x="5047" y="8873"/>
                    </a:cubicBezTo>
                    <a:cubicBezTo>
                      <a:pt x="5164" y="8939"/>
                      <a:pt x="5264" y="8823"/>
                      <a:pt x="5347" y="8823"/>
                    </a:cubicBezTo>
                    <a:cubicBezTo>
                      <a:pt x="5448" y="8823"/>
                      <a:pt x="5431" y="8906"/>
                      <a:pt x="5581" y="8923"/>
                    </a:cubicBezTo>
                    <a:cubicBezTo>
                      <a:pt x="5715" y="8923"/>
                      <a:pt x="5749" y="8806"/>
                      <a:pt x="5849" y="8873"/>
                    </a:cubicBezTo>
                    <a:cubicBezTo>
                      <a:pt x="5949" y="8939"/>
                      <a:pt x="5899" y="9040"/>
                      <a:pt x="5698" y="9056"/>
                    </a:cubicBezTo>
                    <a:cubicBezTo>
                      <a:pt x="5515" y="9090"/>
                      <a:pt x="5581" y="9257"/>
                      <a:pt x="5815" y="9173"/>
                    </a:cubicBezTo>
                    <a:cubicBezTo>
                      <a:pt x="6049" y="9090"/>
                      <a:pt x="6300" y="8923"/>
                      <a:pt x="6701" y="8939"/>
                    </a:cubicBezTo>
                    <a:cubicBezTo>
                      <a:pt x="7102" y="8973"/>
                      <a:pt x="7002" y="8789"/>
                      <a:pt x="7202" y="8706"/>
                    </a:cubicBezTo>
                    <a:cubicBezTo>
                      <a:pt x="7386" y="8605"/>
                      <a:pt x="7620" y="8639"/>
                      <a:pt x="7754" y="8455"/>
                    </a:cubicBezTo>
                    <a:cubicBezTo>
                      <a:pt x="7870" y="8254"/>
                      <a:pt x="7987" y="8188"/>
                      <a:pt x="8322" y="8087"/>
                    </a:cubicBezTo>
                    <a:cubicBezTo>
                      <a:pt x="8673" y="8004"/>
                      <a:pt x="8572" y="7736"/>
                      <a:pt x="8756" y="7586"/>
                    </a:cubicBezTo>
                    <a:cubicBezTo>
                      <a:pt x="8940" y="7452"/>
                      <a:pt x="9257" y="7386"/>
                      <a:pt x="9475" y="7152"/>
                    </a:cubicBezTo>
                    <a:cubicBezTo>
                      <a:pt x="9692" y="6934"/>
                      <a:pt x="9575" y="6684"/>
                      <a:pt x="9692" y="6467"/>
                    </a:cubicBezTo>
                    <a:cubicBezTo>
                      <a:pt x="9825" y="6249"/>
                      <a:pt x="9976" y="6149"/>
                      <a:pt x="10176" y="5815"/>
                    </a:cubicBezTo>
                    <a:cubicBezTo>
                      <a:pt x="10360" y="5498"/>
                      <a:pt x="10277" y="5498"/>
                      <a:pt x="10109" y="5564"/>
                    </a:cubicBezTo>
                    <a:cubicBezTo>
                      <a:pt x="9926" y="5631"/>
                      <a:pt x="9842" y="5548"/>
                      <a:pt x="9859" y="5297"/>
                    </a:cubicBezTo>
                    <a:cubicBezTo>
                      <a:pt x="9876" y="5063"/>
                      <a:pt x="9792" y="4595"/>
                      <a:pt x="9959" y="4361"/>
                    </a:cubicBezTo>
                    <a:cubicBezTo>
                      <a:pt x="10126" y="4111"/>
                      <a:pt x="10160" y="4077"/>
                      <a:pt x="10193" y="3910"/>
                    </a:cubicBezTo>
                    <a:cubicBezTo>
                      <a:pt x="10210" y="3743"/>
                      <a:pt x="10343" y="3927"/>
                      <a:pt x="10393" y="4111"/>
                    </a:cubicBezTo>
                    <a:cubicBezTo>
                      <a:pt x="10444" y="4311"/>
                      <a:pt x="10627" y="4127"/>
                      <a:pt x="10644" y="3860"/>
                    </a:cubicBezTo>
                    <a:cubicBezTo>
                      <a:pt x="10661" y="3576"/>
                      <a:pt x="10527" y="3325"/>
                      <a:pt x="10661" y="2975"/>
                    </a:cubicBezTo>
                    <a:cubicBezTo>
                      <a:pt x="10811" y="2624"/>
                      <a:pt x="10577" y="2557"/>
                      <a:pt x="10611" y="2340"/>
                    </a:cubicBezTo>
                    <a:cubicBezTo>
                      <a:pt x="10627" y="2106"/>
                      <a:pt x="10678" y="1888"/>
                      <a:pt x="10544" y="1538"/>
                    </a:cubicBezTo>
                    <a:cubicBezTo>
                      <a:pt x="10393" y="1203"/>
                      <a:pt x="10210" y="1120"/>
                      <a:pt x="10176" y="903"/>
                    </a:cubicBezTo>
                    <a:cubicBezTo>
                      <a:pt x="10143" y="685"/>
                      <a:pt x="9976" y="869"/>
                      <a:pt x="10109" y="1053"/>
                    </a:cubicBezTo>
                    <a:cubicBezTo>
                      <a:pt x="10243" y="1254"/>
                      <a:pt x="10427" y="1304"/>
                      <a:pt x="10527" y="1655"/>
                    </a:cubicBezTo>
                    <a:cubicBezTo>
                      <a:pt x="10611" y="2005"/>
                      <a:pt x="10477" y="2256"/>
                      <a:pt x="10460" y="2356"/>
                    </a:cubicBezTo>
                    <a:cubicBezTo>
                      <a:pt x="10444" y="2473"/>
                      <a:pt x="10260" y="2406"/>
                      <a:pt x="10343" y="2106"/>
                    </a:cubicBezTo>
                    <a:cubicBezTo>
                      <a:pt x="10427" y="1822"/>
                      <a:pt x="10494" y="1588"/>
                      <a:pt x="10277" y="1371"/>
                    </a:cubicBezTo>
                    <a:cubicBezTo>
                      <a:pt x="10059" y="1170"/>
                      <a:pt x="9942" y="1187"/>
                      <a:pt x="9942" y="869"/>
                    </a:cubicBezTo>
                    <a:cubicBezTo>
                      <a:pt x="9926" y="535"/>
                      <a:pt x="9658" y="602"/>
                      <a:pt x="9608" y="468"/>
                    </a:cubicBezTo>
                    <a:cubicBezTo>
                      <a:pt x="9575" y="351"/>
                      <a:pt x="9591" y="84"/>
                      <a:pt x="9408" y="17"/>
                    </a:cubicBezTo>
                    <a:close/>
                    <a:moveTo>
                      <a:pt x="8472" y="6650"/>
                    </a:moveTo>
                    <a:cubicBezTo>
                      <a:pt x="8489" y="6600"/>
                      <a:pt x="8522" y="6500"/>
                      <a:pt x="8606" y="6450"/>
                    </a:cubicBezTo>
                    <a:cubicBezTo>
                      <a:pt x="8673" y="6383"/>
                      <a:pt x="8773" y="6350"/>
                      <a:pt x="8823" y="6366"/>
                    </a:cubicBezTo>
                    <a:cubicBezTo>
                      <a:pt x="8890" y="6366"/>
                      <a:pt x="8906" y="6433"/>
                      <a:pt x="8856" y="6500"/>
                    </a:cubicBezTo>
                    <a:cubicBezTo>
                      <a:pt x="8806" y="6550"/>
                      <a:pt x="8856" y="6617"/>
                      <a:pt x="8756" y="6667"/>
                    </a:cubicBezTo>
                    <a:cubicBezTo>
                      <a:pt x="8673" y="6717"/>
                      <a:pt x="8639" y="6784"/>
                      <a:pt x="8556" y="6767"/>
                    </a:cubicBezTo>
                    <a:cubicBezTo>
                      <a:pt x="8489" y="6734"/>
                      <a:pt x="8472" y="6701"/>
                      <a:pt x="8472" y="6650"/>
                    </a:cubicBezTo>
                    <a:close/>
                    <a:moveTo>
                      <a:pt x="7870" y="7987"/>
                    </a:moveTo>
                    <a:cubicBezTo>
                      <a:pt x="7987" y="8054"/>
                      <a:pt x="7770" y="8104"/>
                      <a:pt x="7720" y="8087"/>
                    </a:cubicBezTo>
                    <a:cubicBezTo>
                      <a:pt x="7670" y="8054"/>
                      <a:pt x="7720" y="7987"/>
                      <a:pt x="7637" y="7887"/>
                    </a:cubicBezTo>
                    <a:cubicBezTo>
                      <a:pt x="7536" y="7803"/>
                      <a:pt x="7620" y="7636"/>
                      <a:pt x="7754" y="7586"/>
                    </a:cubicBezTo>
                    <a:cubicBezTo>
                      <a:pt x="7904" y="7519"/>
                      <a:pt x="7921" y="7419"/>
                      <a:pt x="8121" y="7369"/>
                    </a:cubicBezTo>
                    <a:cubicBezTo>
                      <a:pt x="8322" y="7335"/>
                      <a:pt x="8388" y="7536"/>
                      <a:pt x="8338" y="7586"/>
                    </a:cubicBezTo>
                    <a:cubicBezTo>
                      <a:pt x="8305" y="7619"/>
                      <a:pt x="8305" y="7536"/>
                      <a:pt x="8205" y="7503"/>
                    </a:cubicBezTo>
                    <a:cubicBezTo>
                      <a:pt x="8104" y="7469"/>
                      <a:pt x="7837" y="7619"/>
                      <a:pt x="7787" y="7770"/>
                    </a:cubicBezTo>
                    <a:cubicBezTo>
                      <a:pt x="7754" y="7904"/>
                      <a:pt x="7870" y="7987"/>
                      <a:pt x="7870" y="7987"/>
                    </a:cubicBezTo>
                    <a:close/>
                    <a:moveTo>
                      <a:pt x="2340" y="8538"/>
                    </a:moveTo>
                    <a:cubicBezTo>
                      <a:pt x="2340" y="8472"/>
                      <a:pt x="2390" y="8422"/>
                      <a:pt x="2440" y="8438"/>
                    </a:cubicBezTo>
                    <a:cubicBezTo>
                      <a:pt x="2490" y="8455"/>
                      <a:pt x="2540" y="8555"/>
                      <a:pt x="2540" y="8639"/>
                    </a:cubicBezTo>
                    <a:cubicBezTo>
                      <a:pt x="2524" y="8722"/>
                      <a:pt x="2457" y="8789"/>
                      <a:pt x="2390" y="8706"/>
                    </a:cubicBezTo>
                    <a:cubicBezTo>
                      <a:pt x="2340" y="8639"/>
                      <a:pt x="2340" y="8538"/>
                      <a:pt x="2340" y="8538"/>
                    </a:cubicBezTo>
                    <a:close/>
                    <a:moveTo>
                      <a:pt x="903" y="7703"/>
                    </a:moveTo>
                    <a:cubicBezTo>
                      <a:pt x="936" y="7670"/>
                      <a:pt x="953" y="7653"/>
                      <a:pt x="987" y="7720"/>
                    </a:cubicBezTo>
                    <a:cubicBezTo>
                      <a:pt x="1037" y="7787"/>
                      <a:pt x="1354" y="7736"/>
                      <a:pt x="1471" y="7887"/>
                    </a:cubicBezTo>
                    <a:cubicBezTo>
                      <a:pt x="1588" y="8037"/>
                      <a:pt x="1538" y="8321"/>
                      <a:pt x="1722" y="8321"/>
                    </a:cubicBezTo>
                    <a:cubicBezTo>
                      <a:pt x="1906" y="8321"/>
                      <a:pt x="2039" y="8288"/>
                      <a:pt x="2223" y="8455"/>
                    </a:cubicBezTo>
                    <a:cubicBezTo>
                      <a:pt x="2407" y="8605"/>
                      <a:pt x="2273" y="8823"/>
                      <a:pt x="2206" y="8722"/>
                    </a:cubicBezTo>
                    <a:cubicBezTo>
                      <a:pt x="2156" y="8622"/>
                      <a:pt x="2073" y="8422"/>
                      <a:pt x="1839" y="8422"/>
                    </a:cubicBezTo>
                    <a:cubicBezTo>
                      <a:pt x="1605" y="8422"/>
                      <a:pt x="1421" y="8388"/>
                      <a:pt x="1304" y="8171"/>
                    </a:cubicBezTo>
                    <a:cubicBezTo>
                      <a:pt x="1204" y="7954"/>
                      <a:pt x="1053" y="7937"/>
                      <a:pt x="953" y="7837"/>
                    </a:cubicBezTo>
                    <a:cubicBezTo>
                      <a:pt x="836" y="7753"/>
                      <a:pt x="903" y="7703"/>
                      <a:pt x="903" y="77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00;p34">
                <a:extLst>
                  <a:ext uri="{FF2B5EF4-FFF2-40B4-BE49-F238E27FC236}">
                    <a16:creationId xmlns:a16="http://schemas.microsoft.com/office/drawing/2014/main" id="{D84A9773-7B12-B104-791C-5EAD499EB47E}"/>
                  </a:ext>
                </a:extLst>
              </p:cNvPr>
              <p:cNvSpPr/>
              <p:nvPr/>
            </p:nvSpPr>
            <p:spPr>
              <a:xfrm>
                <a:off x="5386025" y="2664300"/>
                <a:ext cx="539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237" extrusionOk="0">
                    <a:moveTo>
                      <a:pt x="1638" y="218"/>
                    </a:moveTo>
                    <a:cubicBezTo>
                      <a:pt x="1621" y="184"/>
                      <a:pt x="1087" y="0"/>
                      <a:pt x="552" y="101"/>
                    </a:cubicBezTo>
                    <a:cubicBezTo>
                      <a:pt x="0" y="218"/>
                      <a:pt x="184" y="752"/>
                      <a:pt x="619" y="1003"/>
                    </a:cubicBezTo>
                    <a:cubicBezTo>
                      <a:pt x="1053" y="1237"/>
                      <a:pt x="1772" y="1220"/>
                      <a:pt x="1972" y="969"/>
                    </a:cubicBezTo>
                    <a:cubicBezTo>
                      <a:pt x="2156" y="719"/>
                      <a:pt x="2005" y="385"/>
                      <a:pt x="1638" y="21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01;p34">
                <a:extLst>
                  <a:ext uri="{FF2B5EF4-FFF2-40B4-BE49-F238E27FC236}">
                    <a16:creationId xmlns:a16="http://schemas.microsoft.com/office/drawing/2014/main" id="{45B134E1-6B6F-DF37-5C5C-7BF89F2DA421}"/>
                  </a:ext>
                </a:extLst>
              </p:cNvPr>
              <p:cNvSpPr/>
              <p:nvPr/>
            </p:nvSpPr>
            <p:spPr>
              <a:xfrm>
                <a:off x="5388525" y="2678925"/>
                <a:ext cx="48475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936" extrusionOk="0">
                    <a:moveTo>
                      <a:pt x="1922" y="568"/>
                    </a:moveTo>
                    <a:cubicBezTo>
                      <a:pt x="1922" y="568"/>
                      <a:pt x="1905" y="501"/>
                      <a:pt x="1805" y="551"/>
                    </a:cubicBezTo>
                    <a:cubicBezTo>
                      <a:pt x="1722" y="585"/>
                      <a:pt x="1388" y="785"/>
                      <a:pt x="1020" y="752"/>
                    </a:cubicBezTo>
                    <a:cubicBezTo>
                      <a:pt x="652" y="702"/>
                      <a:pt x="669" y="568"/>
                      <a:pt x="502" y="518"/>
                    </a:cubicBezTo>
                    <a:cubicBezTo>
                      <a:pt x="318" y="468"/>
                      <a:pt x="184" y="334"/>
                      <a:pt x="118" y="167"/>
                    </a:cubicBezTo>
                    <a:cubicBezTo>
                      <a:pt x="51" y="0"/>
                      <a:pt x="1" y="234"/>
                      <a:pt x="118" y="435"/>
                    </a:cubicBezTo>
                    <a:cubicBezTo>
                      <a:pt x="235" y="635"/>
                      <a:pt x="485" y="585"/>
                      <a:pt x="552" y="735"/>
                    </a:cubicBezTo>
                    <a:cubicBezTo>
                      <a:pt x="619" y="886"/>
                      <a:pt x="903" y="936"/>
                      <a:pt x="1237" y="836"/>
                    </a:cubicBezTo>
                    <a:cubicBezTo>
                      <a:pt x="1555" y="735"/>
                      <a:pt x="1571" y="836"/>
                      <a:pt x="1738" y="785"/>
                    </a:cubicBezTo>
                    <a:cubicBezTo>
                      <a:pt x="1922" y="735"/>
                      <a:pt x="1939" y="652"/>
                      <a:pt x="1922" y="56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02;p34">
                <a:extLst>
                  <a:ext uri="{FF2B5EF4-FFF2-40B4-BE49-F238E27FC236}">
                    <a16:creationId xmlns:a16="http://schemas.microsoft.com/office/drawing/2014/main" id="{845B9116-2FE2-EA7C-1656-10B7A0CEA2F5}"/>
                  </a:ext>
                </a:extLst>
              </p:cNvPr>
              <p:cNvSpPr/>
              <p:nvPr/>
            </p:nvSpPr>
            <p:spPr>
              <a:xfrm>
                <a:off x="5461625" y="2670975"/>
                <a:ext cx="685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639" extrusionOk="0">
                    <a:moveTo>
                      <a:pt x="134" y="903"/>
                    </a:moveTo>
                    <a:cubicBezTo>
                      <a:pt x="134" y="903"/>
                      <a:pt x="452" y="418"/>
                      <a:pt x="1020" y="301"/>
                    </a:cubicBezTo>
                    <a:cubicBezTo>
                      <a:pt x="1588" y="184"/>
                      <a:pt x="1555" y="1"/>
                      <a:pt x="1972" y="84"/>
                    </a:cubicBezTo>
                    <a:cubicBezTo>
                      <a:pt x="2407" y="151"/>
                      <a:pt x="2691" y="168"/>
                      <a:pt x="2724" y="435"/>
                    </a:cubicBezTo>
                    <a:cubicBezTo>
                      <a:pt x="2741" y="719"/>
                      <a:pt x="2407" y="819"/>
                      <a:pt x="2290" y="1003"/>
                    </a:cubicBezTo>
                    <a:cubicBezTo>
                      <a:pt x="2190" y="1204"/>
                      <a:pt x="1755" y="1321"/>
                      <a:pt x="1504" y="1354"/>
                    </a:cubicBezTo>
                    <a:cubicBezTo>
                      <a:pt x="1254" y="1404"/>
                      <a:pt x="1220" y="1638"/>
                      <a:pt x="1020" y="1571"/>
                    </a:cubicBezTo>
                    <a:cubicBezTo>
                      <a:pt x="819" y="1504"/>
                      <a:pt x="669" y="1371"/>
                      <a:pt x="402" y="1421"/>
                    </a:cubicBezTo>
                    <a:cubicBezTo>
                      <a:pt x="134" y="1471"/>
                      <a:pt x="1" y="1137"/>
                      <a:pt x="134" y="9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903;p34">
                <a:extLst>
                  <a:ext uri="{FF2B5EF4-FFF2-40B4-BE49-F238E27FC236}">
                    <a16:creationId xmlns:a16="http://schemas.microsoft.com/office/drawing/2014/main" id="{2C341C12-96F4-3B95-C8AA-2C35480D1E8B}"/>
                  </a:ext>
                </a:extLst>
              </p:cNvPr>
              <p:cNvSpPr/>
              <p:nvPr/>
            </p:nvSpPr>
            <p:spPr>
              <a:xfrm>
                <a:off x="5520525" y="2626275"/>
                <a:ext cx="309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21" extrusionOk="0">
                    <a:moveTo>
                      <a:pt x="17" y="870"/>
                    </a:moveTo>
                    <a:cubicBezTo>
                      <a:pt x="51" y="719"/>
                      <a:pt x="184" y="452"/>
                      <a:pt x="385" y="285"/>
                    </a:cubicBezTo>
                    <a:cubicBezTo>
                      <a:pt x="585" y="118"/>
                      <a:pt x="853" y="1"/>
                      <a:pt x="1020" y="34"/>
                    </a:cubicBezTo>
                    <a:cubicBezTo>
                      <a:pt x="1187" y="68"/>
                      <a:pt x="1237" y="251"/>
                      <a:pt x="1087" y="419"/>
                    </a:cubicBezTo>
                    <a:cubicBezTo>
                      <a:pt x="936" y="586"/>
                      <a:pt x="1087" y="769"/>
                      <a:pt x="836" y="903"/>
                    </a:cubicBezTo>
                    <a:cubicBezTo>
                      <a:pt x="585" y="1037"/>
                      <a:pt x="485" y="1221"/>
                      <a:pt x="268" y="1154"/>
                    </a:cubicBezTo>
                    <a:cubicBezTo>
                      <a:pt x="51" y="1087"/>
                      <a:pt x="1" y="1003"/>
                      <a:pt x="17" y="870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04;p34">
                <a:extLst>
                  <a:ext uri="{FF2B5EF4-FFF2-40B4-BE49-F238E27FC236}">
                    <a16:creationId xmlns:a16="http://schemas.microsoft.com/office/drawing/2014/main" id="{88D3ED11-524D-F717-C1AB-88F5545F1706}"/>
                  </a:ext>
                </a:extLst>
              </p:cNvPr>
              <p:cNvSpPr/>
              <p:nvPr/>
            </p:nvSpPr>
            <p:spPr>
              <a:xfrm>
                <a:off x="5520950" y="2612075"/>
                <a:ext cx="192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53" extrusionOk="0">
                    <a:moveTo>
                      <a:pt x="17" y="535"/>
                    </a:moveTo>
                    <a:cubicBezTo>
                      <a:pt x="34" y="435"/>
                      <a:pt x="117" y="268"/>
                      <a:pt x="251" y="168"/>
                    </a:cubicBezTo>
                    <a:cubicBezTo>
                      <a:pt x="368" y="68"/>
                      <a:pt x="535" y="1"/>
                      <a:pt x="635" y="17"/>
                    </a:cubicBezTo>
                    <a:cubicBezTo>
                      <a:pt x="735" y="34"/>
                      <a:pt x="769" y="151"/>
                      <a:pt x="685" y="251"/>
                    </a:cubicBezTo>
                    <a:cubicBezTo>
                      <a:pt x="585" y="352"/>
                      <a:pt x="669" y="469"/>
                      <a:pt x="518" y="552"/>
                    </a:cubicBezTo>
                    <a:cubicBezTo>
                      <a:pt x="368" y="636"/>
                      <a:pt x="301" y="753"/>
                      <a:pt x="167" y="703"/>
                    </a:cubicBezTo>
                    <a:cubicBezTo>
                      <a:pt x="34" y="669"/>
                      <a:pt x="0" y="619"/>
                      <a:pt x="17" y="535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05;p34">
                <a:extLst>
                  <a:ext uri="{FF2B5EF4-FFF2-40B4-BE49-F238E27FC236}">
                    <a16:creationId xmlns:a16="http://schemas.microsoft.com/office/drawing/2014/main" id="{A8929427-A20D-CCEA-5B9F-28786C9CCEDD}"/>
                  </a:ext>
                </a:extLst>
              </p:cNvPr>
              <p:cNvSpPr/>
              <p:nvPr/>
            </p:nvSpPr>
            <p:spPr>
              <a:xfrm>
                <a:off x="5546000" y="2568650"/>
                <a:ext cx="2175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936" extrusionOk="0">
                    <a:moveTo>
                      <a:pt x="335" y="134"/>
                    </a:moveTo>
                    <a:cubicBezTo>
                      <a:pt x="318" y="150"/>
                      <a:pt x="118" y="351"/>
                      <a:pt x="68" y="635"/>
                    </a:cubicBezTo>
                    <a:cubicBezTo>
                      <a:pt x="1" y="919"/>
                      <a:pt x="318" y="936"/>
                      <a:pt x="519" y="769"/>
                    </a:cubicBezTo>
                    <a:cubicBezTo>
                      <a:pt x="736" y="618"/>
                      <a:pt x="870" y="284"/>
                      <a:pt x="786" y="134"/>
                    </a:cubicBezTo>
                    <a:cubicBezTo>
                      <a:pt x="703" y="0"/>
                      <a:pt x="485" y="0"/>
                      <a:pt x="335" y="134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06;p34">
                <a:extLst>
                  <a:ext uri="{FF2B5EF4-FFF2-40B4-BE49-F238E27FC236}">
                    <a16:creationId xmlns:a16="http://schemas.microsoft.com/office/drawing/2014/main" id="{53110109-B62A-4B10-3830-4878C7FA158D}"/>
                  </a:ext>
                </a:extLst>
              </p:cNvPr>
              <p:cNvSpPr/>
              <p:nvPr/>
            </p:nvSpPr>
            <p:spPr>
              <a:xfrm>
                <a:off x="5552275" y="2573225"/>
                <a:ext cx="188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37" extrusionOk="0">
                    <a:moveTo>
                      <a:pt x="669" y="18"/>
                    </a:moveTo>
                    <a:cubicBezTo>
                      <a:pt x="669" y="18"/>
                      <a:pt x="619" y="1"/>
                      <a:pt x="635" y="51"/>
                    </a:cubicBezTo>
                    <a:cubicBezTo>
                      <a:pt x="635" y="101"/>
                      <a:pt x="669" y="302"/>
                      <a:pt x="569" y="469"/>
                    </a:cubicBezTo>
                    <a:cubicBezTo>
                      <a:pt x="485" y="619"/>
                      <a:pt x="418" y="586"/>
                      <a:pt x="351" y="652"/>
                    </a:cubicBezTo>
                    <a:cubicBezTo>
                      <a:pt x="285" y="736"/>
                      <a:pt x="201" y="769"/>
                      <a:pt x="101" y="769"/>
                    </a:cubicBezTo>
                    <a:cubicBezTo>
                      <a:pt x="0" y="769"/>
                      <a:pt x="101" y="836"/>
                      <a:pt x="234" y="820"/>
                    </a:cubicBezTo>
                    <a:cubicBezTo>
                      <a:pt x="351" y="820"/>
                      <a:pt x="385" y="686"/>
                      <a:pt x="468" y="686"/>
                    </a:cubicBezTo>
                    <a:cubicBezTo>
                      <a:pt x="569" y="669"/>
                      <a:pt x="635" y="552"/>
                      <a:pt x="652" y="385"/>
                    </a:cubicBezTo>
                    <a:cubicBezTo>
                      <a:pt x="669" y="201"/>
                      <a:pt x="719" y="218"/>
                      <a:pt x="736" y="135"/>
                    </a:cubicBezTo>
                    <a:cubicBezTo>
                      <a:pt x="752" y="34"/>
                      <a:pt x="702" y="18"/>
                      <a:pt x="669" y="18"/>
                    </a:cubicBezTo>
                    <a:close/>
                  </a:path>
                </a:pathLst>
              </a:custGeom>
              <a:solidFill>
                <a:srgbClr val="040D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07;p34">
                <a:extLst>
                  <a:ext uri="{FF2B5EF4-FFF2-40B4-BE49-F238E27FC236}">
                    <a16:creationId xmlns:a16="http://schemas.microsoft.com/office/drawing/2014/main" id="{6F0DEB64-B69F-A4DF-F806-1803DE2D8AB1}"/>
                  </a:ext>
                </a:extLst>
              </p:cNvPr>
              <p:cNvSpPr/>
              <p:nvPr/>
            </p:nvSpPr>
            <p:spPr>
              <a:xfrm>
                <a:off x="5580675" y="2619600"/>
                <a:ext cx="167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20" extrusionOk="0">
                    <a:moveTo>
                      <a:pt x="84" y="301"/>
                    </a:moveTo>
                    <a:cubicBezTo>
                      <a:pt x="67" y="318"/>
                      <a:pt x="1" y="585"/>
                      <a:pt x="84" y="853"/>
                    </a:cubicBezTo>
                    <a:cubicBezTo>
                      <a:pt x="184" y="1120"/>
                      <a:pt x="468" y="1003"/>
                      <a:pt x="569" y="769"/>
                    </a:cubicBezTo>
                    <a:cubicBezTo>
                      <a:pt x="669" y="535"/>
                      <a:pt x="619" y="168"/>
                      <a:pt x="485" y="84"/>
                    </a:cubicBezTo>
                    <a:cubicBezTo>
                      <a:pt x="335" y="1"/>
                      <a:pt x="151" y="101"/>
                      <a:pt x="84" y="301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2CBA6E-693E-07CB-F5BC-0743707C95BA}"/>
                </a:ext>
              </a:extLst>
            </p:cNvPr>
            <p:cNvGrpSpPr/>
            <p:nvPr/>
          </p:nvGrpSpPr>
          <p:grpSpPr>
            <a:xfrm>
              <a:off x="8314611" y="2162405"/>
              <a:ext cx="1592305" cy="1170347"/>
              <a:chOff x="8550069" y="1748186"/>
              <a:chExt cx="1592305" cy="1170347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88F9B7D8-5CE4-2CC2-3107-9F2CC2EE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8" t="14358" r="28064" b="33137"/>
              <a:stretch/>
            </p:blipFill>
            <p:spPr bwMode="auto">
              <a:xfrm rot="14322111">
                <a:off x="9380327" y="1752369"/>
                <a:ext cx="680177" cy="843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CF404A3C-6576-9F0C-FDEC-3765E187C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0069" y="1748186"/>
                <a:ext cx="1170347" cy="1170347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CF054D-2A6C-9FDF-DDDF-B0B91E4306AE}"/>
              </a:ext>
            </a:extLst>
          </p:cNvPr>
          <p:cNvGrpSpPr>
            <a:grpSpLocks noChangeAspect="1"/>
          </p:cNvGrpSpPr>
          <p:nvPr/>
        </p:nvGrpSpPr>
        <p:grpSpPr>
          <a:xfrm>
            <a:off x="8454166" y="5379824"/>
            <a:ext cx="389418" cy="286223"/>
            <a:chOff x="6898157" y="4555015"/>
            <a:chExt cx="1592305" cy="1170347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B4F14808-2B76-FDBE-35A4-27D43E0D4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8" t="14358" r="28064" b="33137"/>
            <a:stretch/>
          </p:blipFill>
          <p:spPr bwMode="auto">
            <a:xfrm rot="14322111">
              <a:off x="7728415" y="4559198"/>
              <a:ext cx="680177" cy="84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22882E5A-710C-4904-FF70-F3B647B7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57" y="4555015"/>
              <a:ext cx="1170347" cy="1170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0"/>
            <a:ext cx="12192000" cy="685800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EFEB705-EFDF-EDB9-F95E-1E22BE420D12}"/>
              </a:ext>
            </a:extLst>
          </p:cNvPr>
          <p:cNvGrpSpPr/>
          <p:nvPr/>
        </p:nvGrpSpPr>
        <p:grpSpPr>
          <a:xfrm>
            <a:off x="4933693" y="1877466"/>
            <a:ext cx="2324614" cy="2944317"/>
            <a:chOff x="1918677" y="1639341"/>
            <a:chExt cx="2324614" cy="294431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4283D3D-A93C-AB5E-B292-DD9D605E2A6F}"/>
                </a:ext>
              </a:extLst>
            </p:cNvPr>
            <p:cNvGrpSpPr/>
            <p:nvPr/>
          </p:nvGrpSpPr>
          <p:grpSpPr>
            <a:xfrm>
              <a:off x="1918677" y="1639341"/>
              <a:ext cx="2324614" cy="2944317"/>
              <a:chOff x="1931377" y="1048156"/>
              <a:chExt cx="2324614" cy="2944317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A4E9193-C876-3008-93FA-BFA22EBC7678}"/>
                  </a:ext>
                </a:extLst>
              </p:cNvPr>
              <p:cNvSpPr txBox="1"/>
              <p:nvPr/>
            </p:nvSpPr>
            <p:spPr>
              <a:xfrm>
                <a:off x="2021554" y="3103965"/>
                <a:ext cx="22188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gluesnake</a:t>
                </a:r>
                <a:endParaRPr lang="en-US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FE49A14-DC69-6A11-0245-A7CD973CCCC0}"/>
                  </a:ext>
                </a:extLst>
              </p:cNvPr>
              <p:cNvSpPr txBox="1"/>
              <p:nvPr/>
            </p:nvSpPr>
            <p:spPr>
              <a:xfrm>
                <a:off x="2005991" y="3623141"/>
                <a:ext cx="225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i="1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Segoe UI Black" panose="020B0A02040204020203" pitchFamily="34" charset="0"/>
                    <a:cs typeface="Segoe UI Light" panose="020B0502040204020203" pitchFamily="34" charset="0"/>
                  </a:rPr>
                  <a:t>Python library</a:t>
                </a:r>
                <a:endParaRPr lang="en-US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7BF8E50-1A36-46B2-DC1B-F946A952D6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31377" y="1048156"/>
                <a:ext cx="2224422" cy="2014450"/>
                <a:chOff x="4671678" y="835840"/>
                <a:chExt cx="2782667" cy="2520000"/>
              </a:xfrm>
            </p:grpSpPr>
            <p:sp>
              <p:nvSpPr>
                <p:cNvPr id="126" name="Google Shape;35601;p55">
                  <a:extLst>
                    <a:ext uri="{FF2B5EF4-FFF2-40B4-BE49-F238E27FC236}">
                      <a16:creationId xmlns:a16="http://schemas.microsoft.com/office/drawing/2014/main" id="{9837221A-F45D-442A-89CB-458DB4F77690}"/>
                    </a:ext>
                  </a:extLst>
                </p:cNvPr>
                <p:cNvSpPr/>
                <p:nvPr/>
              </p:nvSpPr>
              <p:spPr>
                <a:xfrm>
                  <a:off x="5069345" y="970840"/>
                  <a:ext cx="2250000" cy="22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8" h="86628" extrusionOk="0">
                      <a:moveTo>
                        <a:pt x="62463" y="86628"/>
                      </a:moveTo>
                      <a:lnTo>
                        <a:pt x="7234" y="86628"/>
                      </a:lnTo>
                      <a:cubicBezTo>
                        <a:pt x="3253" y="86628"/>
                        <a:pt x="0" y="83406"/>
                        <a:pt x="0" y="79424"/>
                      </a:cubicBezTo>
                      <a:lnTo>
                        <a:pt x="0" y="7235"/>
                      </a:lnTo>
                      <a:cubicBezTo>
                        <a:pt x="0" y="3222"/>
                        <a:pt x="3253" y="0"/>
                        <a:pt x="7234" y="0"/>
                      </a:cubicBezTo>
                      <a:lnTo>
                        <a:pt x="62524" y="0"/>
                      </a:lnTo>
                      <a:cubicBezTo>
                        <a:pt x="66506" y="0"/>
                        <a:pt x="69728" y="3222"/>
                        <a:pt x="69728" y="7235"/>
                      </a:cubicBezTo>
                      <a:lnTo>
                        <a:pt x="69728" y="79424"/>
                      </a:lnTo>
                      <a:cubicBezTo>
                        <a:pt x="69698" y="83406"/>
                        <a:pt x="66476" y="86628"/>
                        <a:pt x="62463" y="8662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35635;p55">
                  <a:extLst>
                    <a:ext uri="{FF2B5EF4-FFF2-40B4-BE49-F238E27FC236}">
                      <a16:creationId xmlns:a16="http://schemas.microsoft.com/office/drawing/2014/main" id="{6FF68E6D-16AE-61E5-076A-4F3AD3BF8A0F}"/>
                    </a:ext>
                  </a:extLst>
                </p:cNvPr>
                <p:cNvSpPr/>
                <p:nvPr/>
              </p:nvSpPr>
              <p:spPr>
                <a:xfrm>
                  <a:off x="4934345" y="835840"/>
                  <a:ext cx="2520000" cy="252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9" h="106690" fill="none" extrusionOk="0">
                      <a:moveTo>
                        <a:pt x="76993" y="106689"/>
                      </a:moveTo>
                      <a:lnTo>
                        <a:pt x="8876" y="106689"/>
                      </a:lnTo>
                      <a:cubicBezTo>
                        <a:pt x="3983" y="106689"/>
                        <a:pt x="1" y="102708"/>
                        <a:pt x="1" y="97814"/>
                      </a:cubicBezTo>
                      <a:lnTo>
                        <a:pt x="1" y="8907"/>
                      </a:lnTo>
                      <a:cubicBezTo>
                        <a:pt x="1" y="3983"/>
                        <a:pt x="3983" y="1"/>
                        <a:pt x="8876" y="1"/>
                      </a:cubicBezTo>
                      <a:lnTo>
                        <a:pt x="76993" y="1"/>
                      </a:lnTo>
                      <a:cubicBezTo>
                        <a:pt x="81887" y="1"/>
                        <a:pt x="85869" y="3983"/>
                        <a:pt x="85869" y="8907"/>
                      </a:cubicBezTo>
                      <a:lnTo>
                        <a:pt x="85869" y="97814"/>
                      </a:lnTo>
                      <a:cubicBezTo>
                        <a:pt x="85869" y="102738"/>
                        <a:pt x="81887" y="106689"/>
                        <a:pt x="76993" y="106689"/>
                      </a:cubicBezTo>
                      <a:close/>
                    </a:path>
                  </a:pathLst>
                </a:custGeom>
                <a:solidFill>
                  <a:srgbClr val="4E148C"/>
                </a:solidFill>
                <a:ln w="39525" cap="flat" cmpd="sng">
                  <a:solidFill>
                    <a:srgbClr val="5A189A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35636;p55">
                  <a:extLst>
                    <a:ext uri="{FF2B5EF4-FFF2-40B4-BE49-F238E27FC236}">
                      <a16:creationId xmlns:a16="http://schemas.microsoft.com/office/drawing/2014/main" id="{8754EBF3-6356-079B-16A8-D5EF35C55F16}"/>
                    </a:ext>
                  </a:extLst>
                </p:cNvPr>
                <p:cNvSpPr/>
                <p:nvPr/>
              </p:nvSpPr>
              <p:spPr>
                <a:xfrm>
                  <a:off x="5015345" y="916840"/>
                  <a:ext cx="2358000" cy="235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25" h="98665" fill="none" extrusionOk="0">
                      <a:moveTo>
                        <a:pt x="71218" y="98665"/>
                      </a:moveTo>
                      <a:lnTo>
                        <a:pt x="8208" y="98665"/>
                      </a:lnTo>
                      <a:cubicBezTo>
                        <a:pt x="3648" y="98665"/>
                        <a:pt x="1" y="94987"/>
                        <a:pt x="1" y="90458"/>
                      </a:cubicBezTo>
                      <a:lnTo>
                        <a:pt x="1" y="8207"/>
                      </a:lnTo>
                      <a:cubicBezTo>
                        <a:pt x="1" y="3648"/>
                        <a:pt x="3709" y="1"/>
                        <a:pt x="8208" y="1"/>
                      </a:cubicBezTo>
                      <a:lnTo>
                        <a:pt x="71188" y="1"/>
                      </a:lnTo>
                      <a:cubicBezTo>
                        <a:pt x="75747" y="1"/>
                        <a:pt x="79394" y="3678"/>
                        <a:pt x="79394" y="8207"/>
                      </a:cubicBezTo>
                      <a:lnTo>
                        <a:pt x="79394" y="90458"/>
                      </a:lnTo>
                      <a:cubicBezTo>
                        <a:pt x="79425" y="94987"/>
                        <a:pt x="75747" y="98665"/>
                        <a:pt x="71218" y="98665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rgbClr val="FDC500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35637;p55">
                  <a:extLst>
                    <a:ext uri="{FF2B5EF4-FFF2-40B4-BE49-F238E27FC236}">
                      <a16:creationId xmlns:a16="http://schemas.microsoft.com/office/drawing/2014/main" id="{D6A484CD-7EB4-ABB1-CCF3-D7D14C06D6F7}"/>
                    </a:ext>
                  </a:extLst>
                </p:cNvPr>
                <p:cNvSpPr/>
                <p:nvPr/>
              </p:nvSpPr>
              <p:spPr>
                <a:xfrm>
                  <a:off x="4671678" y="1852493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7"/>
                      </a:lnTo>
                      <a:lnTo>
                        <a:pt x="3983" y="1217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35638;p55">
                  <a:extLst>
                    <a:ext uri="{FF2B5EF4-FFF2-40B4-BE49-F238E27FC236}">
                      <a16:creationId xmlns:a16="http://schemas.microsoft.com/office/drawing/2014/main" id="{62550727-BB80-3E69-02D5-CBCF46407A87}"/>
                    </a:ext>
                  </a:extLst>
                </p:cNvPr>
                <p:cNvSpPr/>
                <p:nvPr/>
              </p:nvSpPr>
              <p:spPr>
                <a:xfrm>
                  <a:off x="4671678" y="1778335"/>
                  <a:ext cx="114342" cy="3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6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35639;p55">
                  <a:extLst>
                    <a:ext uri="{FF2B5EF4-FFF2-40B4-BE49-F238E27FC236}">
                      <a16:creationId xmlns:a16="http://schemas.microsoft.com/office/drawing/2014/main" id="{AF44BA14-3748-D37F-6244-6090BD6309F7}"/>
                    </a:ext>
                  </a:extLst>
                </p:cNvPr>
                <p:cNvSpPr/>
                <p:nvPr/>
              </p:nvSpPr>
              <p:spPr>
                <a:xfrm>
                  <a:off x="4671678" y="1926680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35640;p55">
                  <a:extLst>
                    <a:ext uri="{FF2B5EF4-FFF2-40B4-BE49-F238E27FC236}">
                      <a16:creationId xmlns:a16="http://schemas.microsoft.com/office/drawing/2014/main" id="{59CE305D-AF1D-D386-9C61-A67CE7F4F6BF}"/>
                    </a:ext>
                  </a:extLst>
                </p:cNvPr>
                <p:cNvSpPr/>
                <p:nvPr/>
              </p:nvSpPr>
              <p:spPr>
                <a:xfrm>
                  <a:off x="4671678" y="2000867"/>
                  <a:ext cx="114342" cy="3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6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35641;p55">
                  <a:extLst>
                    <a:ext uri="{FF2B5EF4-FFF2-40B4-BE49-F238E27FC236}">
                      <a16:creationId xmlns:a16="http://schemas.microsoft.com/office/drawing/2014/main" id="{73D3335C-59E7-C5EF-D66E-A49013C4BA2A}"/>
                    </a:ext>
                  </a:extLst>
                </p:cNvPr>
                <p:cNvSpPr/>
                <p:nvPr/>
              </p:nvSpPr>
              <p:spPr>
                <a:xfrm>
                  <a:off x="4671678" y="2075025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35642;p55">
                  <a:extLst>
                    <a:ext uri="{FF2B5EF4-FFF2-40B4-BE49-F238E27FC236}">
                      <a16:creationId xmlns:a16="http://schemas.microsoft.com/office/drawing/2014/main" id="{75ECBA3D-F3F1-AF9F-E3F2-B167B6C64547}"/>
                    </a:ext>
                  </a:extLst>
                </p:cNvPr>
                <p:cNvSpPr/>
                <p:nvPr/>
              </p:nvSpPr>
              <p:spPr>
                <a:xfrm>
                  <a:off x="4671678" y="1482506"/>
                  <a:ext cx="114342" cy="3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6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35643;p55">
                  <a:extLst>
                    <a:ext uri="{FF2B5EF4-FFF2-40B4-BE49-F238E27FC236}">
                      <a16:creationId xmlns:a16="http://schemas.microsoft.com/office/drawing/2014/main" id="{45E00AD2-B5EA-083F-E647-C3F4CE74BD6E}"/>
                    </a:ext>
                  </a:extLst>
                </p:cNvPr>
                <p:cNvSpPr/>
                <p:nvPr/>
              </p:nvSpPr>
              <p:spPr>
                <a:xfrm>
                  <a:off x="4671678" y="1408319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35644;p55">
                  <a:extLst>
                    <a:ext uri="{FF2B5EF4-FFF2-40B4-BE49-F238E27FC236}">
                      <a16:creationId xmlns:a16="http://schemas.microsoft.com/office/drawing/2014/main" id="{C1464612-50E2-E9C6-F572-C8E62A5CC7C3}"/>
                    </a:ext>
                  </a:extLst>
                </p:cNvPr>
                <p:cNvSpPr/>
                <p:nvPr/>
              </p:nvSpPr>
              <p:spPr>
                <a:xfrm>
                  <a:off x="4671678" y="1555803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35645;p55">
                  <a:extLst>
                    <a:ext uri="{FF2B5EF4-FFF2-40B4-BE49-F238E27FC236}">
                      <a16:creationId xmlns:a16="http://schemas.microsoft.com/office/drawing/2014/main" id="{0CAA2781-0858-4A6A-74BA-B1E590E9126B}"/>
                    </a:ext>
                  </a:extLst>
                </p:cNvPr>
                <p:cNvSpPr/>
                <p:nvPr/>
              </p:nvSpPr>
              <p:spPr>
                <a:xfrm>
                  <a:off x="4671678" y="1629961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7"/>
                      </a:lnTo>
                      <a:lnTo>
                        <a:pt x="3983" y="1217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35646;p55">
                  <a:extLst>
                    <a:ext uri="{FF2B5EF4-FFF2-40B4-BE49-F238E27FC236}">
                      <a16:creationId xmlns:a16="http://schemas.microsoft.com/office/drawing/2014/main" id="{91F6D0B5-6C26-D472-124D-BC4AD59A9082}"/>
                    </a:ext>
                  </a:extLst>
                </p:cNvPr>
                <p:cNvSpPr/>
                <p:nvPr/>
              </p:nvSpPr>
              <p:spPr>
                <a:xfrm>
                  <a:off x="4671678" y="1704148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35647;p55">
                  <a:extLst>
                    <a:ext uri="{FF2B5EF4-FFF2-40B4-BE49-F238E27FC236}">
                      <a16:creationId xmlns:a16="http://schemas.microsoft.com/office/drawing/2014/main" id="{8570C4C1-AA15-9BED-CA44-4E5FECB2AEF2}"/>
                    </a:ext>
                  </a:extLst>
                </p:cNvPr>
                <p:cNvSpPr/>
                <p:nvPr/>
              </p:nvSpPr>
              <p:spPr>
                <a:xfrm>
                  <a:off x="4671678" y="1111601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7"/>
                      </a:lnTo>
                      <a:lnTo>
                        <a:pt x="3983" y="1217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35648;p55">
                  <a:extLst>
                    <a:ext uri="{FF2B5EF4-FFF2-40B4-BE49-F238E27FC236}">
                      <a16:creationId xmlns:a16="http://schemas.microsoft.com/office/drawing/2014/main" id="{C13A0F9B-94E3-347A-C0AA-A14FEB3378EB}"/>
                    </a:ext>
                  </a:extLst>
                </p:cNvPr>
                <p:cNvSpPr/>
                <p:nvPr/>
              </p:nvSpPr>
              <p:spPr>
                <a:xfrm>
                  <a:off x="4671678" y="1037442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35649;p55">
                  <a:extLst>
                    <a:ext uri="{FF2B5EF4-FFF2-40B4-BE49-F238E27FC236}">
                      <a16:creationId xmlns:a16="http://schemas.microsoft.com/office/drawing/2014/main" id="{3E57CCA6-9855-285D-1A77-B17050B90962}"/>
                    </a:ext>
                  </a:extLst>
                </p:cNvPr>
                <p:cNvSpPr/>
                <p:nvPr/>
              </p:nvSpPr>
              <p:spPr>
                <a:xfrm>
                  <a:off x="4671678" y="1185788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35650;p55">
                  <a:extLst>
                    <a:ext uri="{FF2B5EF4-FFF2-40B4-BE49-F238E27FC236}">
                      <a16:creationId xmlns:a16="http://schemas.microsoft.com/office/drawing/2014/main" id="{27EC9B14-904A-54FA-5DBF-8B116D25DC60}"/>
                    </a:ext>
                  </a:extLst>
                </p:cNvPr>
                <p:cNvSpPr/>
                <p:nvPr/>
              </p:nvSpPr>
              <p:spPr>
                <a:xfrm>
                  <a:off x="4671678" y="1259974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35651;p55">
                  <a:extLst>
                    <a:ext uri="{FF2B5EF4-FFF2-40B4-BE49-F238E27FC236}">
                      <a16:creationId xmlns:a16="http://schemas.microsoft.com/office/drawing/2014/main" id="{2EBA430C-DFFA-DF19-D19A-72E5572D66D4}"/>
                    </a:ext>
                  </a:extLst>
                </p:cNvPr>
                <p:cNvSpPr/>
                <p:nvPr/>
              </p:nvSpPr>
              <p:spPr>
                <a:xfrm>
                  <a:off x="4671678" y="1334133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1"/>
                      </a:moveTo>
                      <a:lnTo>
                        <a:pt x="1" y="1217"/>
                      </a:lnTo>
                      <a:lnTo>
                        <a:pt x="3983" y="1217"/>
                      </a:lnTo>
                      <a:lnTo>
                        <a:pt x="3983" y="1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35652;p55">
                  <a:extLst>
                    <a:ext uri="{FF2B5EF4-FFF2-40B4-BE49-F238E27FC236}">
                      <a16:creationId xmlns:a16="http://schemas.microsoft.com/office/drawing/2014/main" id="{963137E2-8199-08F4-5372-5289AA32442C}"/>
                    </a:ext>
                  </a:extLst>
                </p:cNvPr>
                <p:cNvSpPr/>
                <p:nvPr/>
              </p:nvSpPr>
              <p:spPr>
                <a:xfrm>
                  <a:off x="4671678" y="2153577"/>
                  <a:ext cx="114342" cy="1121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56810" extrusionOk="0">
                      <a:moveTo>
                        <a:pt x="1" y="0"/>
                      </a:moveTo>
                      <a:lnTo>
                        <a:pt x="1" y="56810"/>
                      </a:lnTo>
                      <a:lnTo>
                        <a:pt x="3983" y="56810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35648;p55">
                  <a:extLst>
                    <a:ext uri="{FF2B5EF4-FFF2-40B4-BE49-F238E27FC236}">
                      <a16:creationId xmlns:a16="http://schemas.microsoft.com/office/drawing/2014/main" id="{5D63D64E-4925-727F-41AE-761F7A5B2D8C}"/>
                    </a:ext>
                  </a:extLst>
                </p:cNvPr>
                <p:cNvSpPr/>
                <p:nvPr/>
              </p:nvSpPr>
              <p:spPr>
                <a:xfrm>
                  <a:off x="4671678" y="965406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35648;p55">
                  <a:extLst>
                    <a:ext uri="{FF2B5EF4-FFF2-40B4-BE49-F238E27FC236}">
                      <a16:creationId xmlns:a16="http://schemas.microsoft.com/office/drawing/2014/main" id="{D78BDB24-ECAC-215C-4732-2F1F86D91924}"/>
                    </a:ext>
                  </a:extLst>
                </p:cNvPr>
                <p:cNvSpPr/>
                <p:nvPr/>
              </p:nvSpPr>
              <p:spPr>
                <a:xfrm>
                  <a:off x="4671678" y="891187"/>
                  <a:ext cx="114342" cy="3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1217" extrusionOk="0">
                      <a:moveTo>
                        <a:pt x="1" y="0"/>
                      </a:moveTo>
                      <a:lnTo>
                        <a:pt x="1" y="1216"/>
                      </a:lnTo>
                      <a:lnTo>
                        <a:pt x="3983" y="1216"/>
                      </a:lnTo>
                      <a:lnTo>
                        <a:pt x="3983" y="0"/>
                      </a:lnTo>
                      <a:close/>
                    </a:path>
                  </a:pathLst>
                </a:custGeom>
                <a:solidFill>
                  <a:srgbClr val="9D4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7" name="Google Shape;2897;p34">
                  <a:extLst>
                    <a:ext uri="{FF2B5EF4-FFF2-40B4-BE49-F238E27FC236}">
                      <a16:creationId xmlns:a16="http://schemas.microsoft.com/office/drawing/2014/main" id="{38A5BA3C-5B25-EEE6-E82A-A90450AED33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640075">
                  <a:off x="5622256" y="1672338"/>
                  <a:ext cx="1326281" cy="1156101"/>
                  <a:chOff x="5332550" y="2512250"/>
                  <a:chExt cx="270300" cy="235625"/>
                </a:xfrm>
              </p:grpSpPr>
              <p:sp>
                <p:nvSpPr>
                  <p:cNvPr id="148" name="Google Shape;2899;p34">
                    <a:extLst>
                      <a:ext uri="{FF2B5EF4-FFF2-40B4-BE49-F238E27FC236}">
                        <a16:creationId xmlns:a16="http://schemas.microsoft.com/office/drawing/2014/main" id="{618E02DE-AA42-B6DD-F605-FB783E40C414}"/>
                      </a:ext>
                    </a:extLst>
                  </p:cNvPr>
                  <p:cNvSpPr/>
                  <p:nvPr/>
                </p:nvSpPr>
                <p:spPr>
                  <a:xfrm>
                    <a:off x="5332550" y="2512250"/>
                    <a:ext cx="270300" cy="23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2" h="9425" extrusionOk="0">
                        <a:moveTo>
                          <a:pt x="9408" y="17"/>
                        </a:moveTo>
                        <a:cubicBezTo>
                          <a:pt x="9408" y="17"/>
                          <a:pt x="9324" y="0"/>
                          <a:pt x="9341" y="67"/>
                        </a:cubicBezTo>
                        <a:cubicBezTo>
                          <a:pt x="9374" y="151"/>
                          <a:pt x="9424" y="234"/>
                          <a:pt x="9441" y="502"/>
                        </a:cubicBezTo>
                        <a:cubicBezTo>
                          <a:pt x="9458" y="752"/>
                          <a:pt x="9525" y="685"/>
                          <a:pt x="9658" y="869"/>
                        </a:cubicBezTo>
                        <a:cubicBezTo>
                          <a:pt x="9792" y="1070"/>
                          <a:pt x="9675" y="1254"/>
                          <a:pt x="9742" y="1320"/>
                        </a:cubicBezTo>
                        <a:cubicBezTo>
                          <a:pt x="9809" y="1404"/>
                          <a:pt x="9926" y="1604"/>
                          <a:pt x="9859" y="1738"/>
                        </a:cubicBezTo>
                        <a:cubicBezTo>
                          <a:pt x="9792" y="1855"/>
                          <a:pt x="9725" y="1705"/>
                          <a:pt x="9675" y="1705"/>
                        </a:cubicBezTo>
                        <a:cubicBezTo>
                          <a:pt x="9625" y="1705"/>
                          <a:pt x="9558" y="1888"/>
                          <a:pt x="9608" y="2122"/>
                        </a:cubicBezTo>
                        <a:cubicBezTo>
                          <a:pt x="9675" y="2356"/>
                          <a:pt x="9725" y="2507"/>
                          <a:pt x="9675" y="2724"/>
                        </a:cubicBezTo>
                        <a:cubicBezTo>
                          <a:pt x="9608" y="2924"/>
                          <a:pt x="9608" y="2991"/>
                          <a:pt x="9675" y="3158"/>
                        </a:cubicBezTo>
                        <a:cubicBezTo>
                          <a:pt x="9742" y="3325"/>
                          <a:pt x="9725" y="3626"/>
                          <a:pt x="9558" y="3877"/>
                        </a:cubicBezTo>
                        <a:cubicBezTo>
                          <a:pt x="9391" y="4127"/>
                          <a:pt x="9274" y="4295"/>
                          <a:pt x="9274" y="4512"/>
                        </a:cubicBezTo>
                        <a:cubicBezTo>
                          <a:pt x="9257" y="4729"/>
                          <a:pt x="9124" y="4779"/>
                          <a:pt x="9090" y="4662"/>
                        </a:cubicBezTo>
                        <a:cubicBezTo>
                          <a:pt x="9057" y="4545"/>
                          <a:pt x="8973" y="4395"/>
                          <a:pt x="8873" y="4395"/>
                        </a:cubicBezTo>
                        <a:cubicBezTo>
                          <a:pt x="8789" y="4378"/>
                          <a:pt x="8940" y="4562"/>
                          <a:pt x="8890" y="4712"/>
                        </a:cubicBezTo>
                        <a:cubicBezTo>
                          <a:pt x="8840" y="4879"/>
                          <a:pt x="8723" y="4963"/>
                          <a:pt x="8723" y="5113"/>
                        </a:cubicBezTo>
                        <a:cubicBezTo>
                          <a:pt x="8723" y="5264"/>
                          <a:pt x="8388" y="5681"/>
                          <a:pt x="8205" y="5782"/>
                        </a:cubicBezTo>
                        <a:cubicBezTo>
                          <a:pt x="8004" y="5882"/>
                          <a:pt x="7754" y="5865"/>
                          <a:pt x="7687" y="5832"/>
                        </a:cubicBezTo>
                        <a:cubicBezTo>
                          <a:pt x="7620" y="5798"/>
                          <a:pt x="7637" y="5982"/>
                          <a:pt x="7870" y="5965"/>
                        </a:cubicBezTo>
                        <a:cubicBezTo>
                          <a:pt x="8088" y="5965"/>
                          <a:pt x="8238" y="5882"/>
                          <a:pt x="8271" y="5932"/>
                        </a:cubicBezTo>
                        <a:cubicBezTo>
                          <a:pt x="8322" y="5982"/>
                          <a:pt x="8188" y="5999"/>
                          <a:pt x="8155" y="6066"/>
                        </a:cubicBezTo>
                        <a:cubicBezTo>
                          <a:pt x="8138" y="6132"/>
                          <a:pt x="8138" y="6199"/>
                          <a:pt x="8021" y="6249"/>
                        </a:cubicBezTo>
                        <a:cubicBezTo>
                          <a:pt x="7921" y="6300"/>
                          <a:pt x="7837" y="6316"/>
                          <a:pt x="7854" y="6383"/>
                        </a:cubicBezTo>
                        <a:cubicBezTo>
                          <a:pt x="7887" y="6433"/>
                          <a:pt x="8205" y="6450"/>
                          <a:pt x="8121" y="6784"/>
                        </a:cubicBezTo>
                        <a:cubicBezTo>
                          <a:pt x="8038" y="7135"/>
                          <a:pt x="7870" y="7085"/>
                          <a:pt x="7737" y="7302"/>
                        </a:cubicBezTo>
                        <a:cubicBezTo>
                          <a:pt x="7603" y="7519"/>
                          <a:pt x="7453" y="7636"/>
                          <a:pt x="7135" y="7753"/>
                        </a:cubicBezTo>
                        <a:cubicBezTo>
                          <a:pt x="6801" y="7870"/>
                          <a:pt x="6734" y="7837"/>
                          <a:pt x="6467" y="8004"/>
                        </a:cubicBezTo>
                        <a:cubicBezTo>
                          <a:pt x="6216" y="8171"/>
                          <a:pt x="5865" y="7954"/>
                          <a:pt x="5682" y="7937"/>
                        </a:cubicBezTo>
                        <a:cubicBezTo>
                          <a:pt x="5481" y="7920"/>
                          <a:pt x="5264" y="7937"/>
                          <a:pt x="5180" y="7837"/>
                        </a:cubicBezTo>
                        <a:cubicBezTo>
                          <a:pt x="5080" y="7736"/>
                          <a:pt x="5063" y="7586"/>
                          <a:pt x="4980" y="7569"/>
                        </a:cubicBezTo>
                        <a:cubicBezTo>
                          <a:pt x="4896" y="7569"/>
                          <a:pt x="4913" y="7703"/>
                          <a:pt x="4946" y="7803"/>
                        </a:cubicBezTo>
                        <a:cubicBezTo>
                          <a:pt x="4963" y="7904"/>
                          <a:pt x="4729" y="7770"/>
                          <a:pt x="4629" y="7837"/>
                        </a:cubicBezTo>
                        <a:cubicBezTo>
                          <a:pt x="4529" y="7920"/>
                          <a:pt x="4412" y="7954"/>
                          <a:pt x="4195" y="7887"/>
                        </a:cubicBezTo>
                        <a:cubicBezTo>
                          <a:pt x="3994" y="7820"/>
                          <a:pt x="4028" y="7987"/>
                          <a:pt x="4111" y="8071"/>
                        </a:cubicBezTo>
                        <a:cubicBezTo>
                          <a:pt x="4211" y="8154"/>
                          <a:pt x="4094" y="8305"/>
                          <a:pt x="3743" y="8238"/>
                        </a:cubicBezTo>
                        <a:cubicBezTo>
                          <a:pt x="3393" y="8171"/>
                          <a:pt x="3192" y="8071"/>
                          <a:pt x="2708" y="8121"/>
                        </a:cubicBezTo>
                        <a:cubicBezTo>
                          <a:pt x="2223" y="8154"/>
                          <a:pt x="2290" y="7803"/>
                          <a:pt x="1922" y="7770"/>
                        </a:cubicBezTo>
                        <a:cubicBezTo>
                          <a:pt x="1571" y="7736"/>
                          <a:pt x="1220" y="7636"/>
                          <a:pt x="1037" y="7302"/>
                        </a:cubicBezTo>
                        <a:cubicBezTo>
                          <a:pt x="853" y="6985"/>
                          <a:pt x="636" y="7202"/>
                          <a:pt x="452" y="6934"/>
                        </a:cubicBezTo>
                        <a:cubicBezTo>
                          <a:pt x="251" y="6667"/>
                          <a:pt x="218" y="6600"/>
                          <a:pt x="118" y="6617"/>
                        </a:cubicBezTo>
                        <a:cubicBezTo>
                          <a:pt x="17" y="6634"/>
                          <a:pt x="1" y="6901"/>
                          <a:pt x="302" y="7051"/>
                        </a:cubicBezTo>
                        <a:cubicBezTo>
                          <a:pt x="602" y="7218"/>
                          <a:pt x="652" y="7352"/>
                          <a:pt x="686" y="7670"/>
                        </a:cubicBezTo>
                        <a:cubicBezTo>
                          <a:pt x="719" y="7987"/>
                          <a:pt x="987" y="7970"/>
                          <a:pt x="1120" y="8154"/>
                        </a:cubicBezTo>
                        <a:cubicBezTo>
                          <a:pt x="1271" y="8338"/>
                          <a:pt x="1237" y="8538"/>
                          <a:pt x="1538" y="8605"/>
                        </a:cubicBezTo>
                        <a:cubicBezTo>
                          <a:pt x="1839" y="8672"/>
                          <a:pt x="1989" y="8672"/>
                          <a:pt x="2089" y="8823"/>
                        </a:cubicBezTo>
                        <a:cubicBezTo>
                          <a:pt x="2173" y="8973"/>
                          <a:pt x="2390" y="9006"/>
                          <a:pt x="2708" y="8973"/>
                        </a:cubicBezTo>
                        <a:cubicBezTo>
                          <a:pt x="3008" y="8939"/>
                          <a:pt x="3159" y="9224"/>
                          <a:pt x="3443" y="9240"/>
                        </a:cubicBezTo>
                        <a:cubicBezTo>
                          <a:pt x="3727" y="9274"/>
                          <a:pt x="3860" y="9157"/>
                          <a:pt x="4195" y="9290"/>
                        </a:cubicBezTo>
                        <a:cubicBezTo>
                          <a:pt x="4512" y="9424"/>
                          <a:pt x="4679" y="9357"/>
                          <a:pt x="4830" y="9257"/>
                        </a:cubicBezTo>
                        <a:cubicBezTo>
                          <a:pt x="4980" y="9140"/>
                          <a:pt x="5147" y="9157"/>
                          <a:pt x="5247" y="9157"/>
                        </a:cubicBezTo>
                        <a:cubicBezTo>
                          <a:pt x="5364" y="9173"/>
                          <a:pt x="5364" y="8990"/>
                          <a:pt x="5063" y="8956"/>
                        </a:cubicBezTo>
                        <a:cubicBezTo>
                          <a:pt x="4746" y="8923"/>
                          <a:pt x="4429" y="9056"/>
                          <a:pt x="4211" y="9006"/>
                        </a:cubicBezTo>
                        <a:cubicBezTo>
                          <a:pt x="3994" y="8939"/>
                          <a:pt x="3827" y="8906"/>
                          <a:pt x="3643" y="9023"/>
                        </a:cubicBezTo>
                        <a:cubicBezTo>
                          <a:pt x="3459" y="9140"/>
                          <a:pt x="3292" y="9073"/>
                          <a:pt x="3175" y="8973"/>
                        </a:cubicBezTo>
                        <a:cubicBezTo>
                          <a:pt x="3058" y="8889"/>
                          <a:pt x="2992" y="8939"/>
                          <a:pt x="2891" y="8906"/>
                        </a:cubicBezTo>
                        <a:cubicBezTo>
                          <a:pt x="2791" y="8873"/>
                          <a:pt x="2958" y="8689"/>
                          <a:pt x="3125" y="8739"/>
                        </a:cubicBezTo>
                        <a:cubicBezTo>
                          <a:pt x="3292" y="8806"/>
                          <a:pt x="3309" y="8856"/>
                          <a:pt x="3493" y="8806"/>
                        </a:cubicBezTo>
                        <a:cubicBezTo>
                          <a:pt x="3693" y="8756"/>
                          <a:pt x="3743" y="8839"/>
                          <a:pt x="3844" y="8873"/>
                        </a:cubicBezTo>
                        <a:cubicBezTo>
                          <a:pt x="3944" y="8889"/>
                          <a:pt x="4011" y="8856"/>
                          <a:pt x="4078" y="8839"/>
                        </a:cubicBezTo>
                        <a:cubicBezTo>
                          <a:pt x="4161" y="8823"/>
                          <a:pt x="4278" y="8789"/>
                          <a:pt x="4378" y="8873"/>
                        </a:cubicBezTo>
                        <a:cubicBezTo>
                          <a:pt x="4495" y="8956"/>
                          <a:pt x="4562" y="8889"/>
                          <a:pt x="4696" y="8839"/>
                        </a:cubicBezTo>
                        <a:cubicBezTo>
                          <a:pt x="4813" y="8772"/>
                          <a:pt x="4930" y="8806"/>
                          <a:pt x="5047" y="8873"/>
                        </a:cubicBezTo>
                        <a:cubicBezTo>
                          <a:pt x="5164" y="8939"/>
                          <a:pt x="5264" y="8823"/>
                          <a:pt x="5347" y="8823"/>
                        </a:cubicBezTo>
                        <a:cubicBezTo>
                          <a:pt x="5448" y="8823"/>
                          <a:pt x="5431" y="8906"/>
                          <a:pt x="5581" y="8923"/>
                        </a:cubicBezTo>
                        <a:cubicBezTo>
                          <a:pt x="5715" y="8923"/>
                          <a:pt x="5749" y="8806"/>
                          <a:pt x="5849" y="8873"/>
                        </a:cubicBezTo>
                        <a:cubicBezTo>
                          <a:pt x="5949" y="8939"/>
                          <a:pt x="5899" y="9040"/>
                          <a:pt x="5698" y="9056"/>
                        </a:cubicBezTo>
                        <a:cubicBezTo>
                          <a:pt x="5515" y="9090"/>
                          <a:pt x="5581" y="9257"/>
                          <a:pt x="5815" y="9173"/>
                        </a:cubicBezTo>
                        <a:cubicBezTo>
                          <a:pt x="6049" y="9090"/>
                          <a:pt x="6300" y="8923"/>
                          <a:pt x="6701" y="8939"/>
                        </a:cubicBezTo>
                        <a:cubicBezTo>
                          <a:pt x="7102" y="8973"/>
                          <a:pt x="7002" y="8789"/>
                          <a:pt x="7202" y="8706"/>
                        </a:cubicBezTo>
                        <a:cubicBezTo>
                          <a:pt x="7386" y="8605"/>
                          <a:pt x="7620" y="8639"/>
                          <a:pt x="7754" y="8455"/>
                        </a:cubicBezTo>
                        <a:cubicBezTo>
                          <a:pt x="7870" y="8254"/>
                          <a:pt x="7987" y="8188"/>
                          <a:pt x="8322" y="8087"/>
                        </a:cubicBezTo>
                        <a:cubicBezTo>
                          <a:pt x="8673" y="8004"/>
                          <a:pt x="8572" y="7736"/>
                          <a:pt x="8756" y="7586"/>
                        </a:cubicBezTo>
                        <a:cubicBezTo>
                          <a:pt x="8940" y="7452"/>
                          <a:pt x="9257" y="7386"/>
                          <a:pt x="9475" y="7152"/>
                        </a:cubicBezTo>
                        <a:cubicBezTo>
                          <a:pt x="9692" y="6934"/>
                          <a:pt x="9575" y="6684"/>
                          <a:pt x="9692" y="6467"/>
                        </a:cubicBezTo>
                        <a:cubicBezTo>
                          <a:pt x="9825" y="6249"/>
                          <a:pt x="9976" y="6149"/>
                          <a:pt x="10176" y="5815"/>
                        </a:cubicBezTo>
                        <a:cubicBezTo>
                          <a:pt x="10360" y="5498"/>
                          <a:pt x="10277" y="5498"/>
                          <a:pt x="10109" y="5564"/>
                        </a:cubicBezTo>
                        <a:cubicBezTo>
                          <a:pt x="9926" y="5631"/>
                          <a:pt x="9842" y="5548"/>
                          <a:pt x="9859" y="5297"/>
                        </a:cubicBezTo>
                        <a:cubicBezTo>
                          <a:pt x="9876" y="5063"/>
                          <a:pt x="9792" y="4595"/>
                          <a:pt x="9959" y="4361"/>
                        </a:cubicBezTo>
                        <a:cubicBezTo>
                          <a:pt x="10126" y="4111"/>
                          <a:pt x="10160" y="4077"/>
                          <a:pt x="10193" y="3910"/>
                        </a:cubicBezTo>
                        <a:cubicBezTo>
                          <a:pt x="10210" y="3743"/>
                          <a:pt x="10343" y="3927"/>
                          <a:pt x="10393" y="4111"/>
                        </a:cubicBezTo>
                        <a:cubicBezTo>
                          <a:pt x="10444" y="4311"/>
                          <a:pt x="10627" y="4127"/>
                          <a:pt x="10644" y="3860"/>
                        </a:cubicBezTo>
                        <a:cubicBezTo>
                          <a:pt x="10661" y="3576"/>
                          <a:pt x="10527" y="3325"/>
                          <a:pt x="10661" y="2975"/>
                        </a:cubicBezTo>
                        <a:cubicBezTo>
                          <a:pt x="10811" y="2624"/>
                          <a:pt x="10577" y="2557"/>
                          <a:pt x="10611" y="2340"/>
                        </a:cubicBezTo>
                        <a:cubicBezTo>
                          <a:pt x="10627" y="2106"/>
                          <a:pt x="10678" y="1888"/>
                          <a:pt x="10544" y="1538"/>
                        </a:cubicBezTo>
                        <a:cubicBezTo>
                          <a:pt x="10393" y="1203"/>
                          <a:pt x="10210" y="1120"/>
                          <a:pt x="10176" y="903"/>
                        </a:cubicBezTo>
                        <a:cubicBezTo>
                          <a:pt x="10143" y="685"/>
                          <a:pt x="9976" y="869"/>
                          <a:pt x="10109" y="1053"/>
                        </a:cubicBezTo>
                        <a:cubicBezTo>
                          <a:pt x="10243" y="1254"/>
                          <a:pt x="10427" y="1304"/>
                          <a:pt x="10527" y="1655"/>
                        </a:cubicBezTo>
                        <a:cubicBezTo>
                          <a:pt x="10611" y="2005"/>
                          <a:pt x="10477" y="2256"/>
                          <a:pt x="10460" y="2356"/>
                        </a:cubicBezTo>
                        <a:cubicBezTo>
                          <a:pt x="10444" y="2473"/>
                          <a:pt x="10260" y="2406"/>
                          <a:pt x="10343" y="2106"/>
                        </a:cubicBezTo>
                        <a:cubicBezTo>
                          <a:pt x="10427" y="1822"/>
                          <a:pt x="10494" y="1588"/>
                          <a:pt x="10277" y="1371"/>
                        </a:cubicBezTo>
                        <a:cubicBezTo>
                          <a:pt x="10059" y="1170"/>
                          <a:pt x="9942" y="1187"/>
                          <a:pt x="9942" y="869"/>
                        </a:cubicBezTo>
                        <a:cubicBezTo>
                          <a:pt x="9926" y="535"/>
                          <a:pt x="9658" y="602"/>
                          <a:pt x="9608" y="468"/>
                        </a:cubicBezTo>
                        <a:cubicBezTo>
                          <a:pt x="9575" y="351"/>
                          <a:pt x="9591" y="84"/>
                          <a:pt x="9408" y="17"/>
                        </a:cubicBezTo>
                        <a:close/>
                        <a:moveTo>
                          <a:pt x="8472" y="6650"/>
                        </a:moveTo>
                        <a:cubicBezTo>
                          <a:pt x="8489" y="6600"/>
                          <a:pt x="8522" y="6500"/>
                          <a:pt x="8606" y="6450"/>
                        </a:cubicBezTo>
                        <a:cubicBezTo>
                          <a:pt x="8673" y="6383"/>
                          <a:pt x="8773" y="6350"/>
                          <a:pt x="8823" y="6366"/>
                        </a:cubicBezTo>
                        <a:cubicBezTo>
                          <a:pt x="8890" y="6366"/>
                          <a:pt x="8906" y="6433"/>
                          <a:pt x="8856" y="6500"/>
                        </a:cubicBezTo>
                        <a:cubicBezTo>
                          <a:pt x="8806" y="6550"/>
                          <a:pt x="8856" y="6617"/>
                          <a:pt x="8756" y="6667"/>
                        </a:cubicBezTo>
                        <a:cubicBezTo>
                          <a:pt x="8673" y="6717"/>
                          <a:pt x="8639" y="6784"/>
                          <a:pt x="8556" y="6767"/>
                        </a:cubicBezTo>
                        <a:cubicBezTo>
                          <a:pt x="8489" y="6734"/>
                          <a:pt x="8472" y="6701"/>
                          <a:pt x="8472" y="6650"/>
                        </a:cubicBezTo>
                        <a:close/>
                        <a:moveTo>
                          <a:pt x="7870" y="7987"/>
                        </a:moveTo>
                        <a:cubicBezTo>
                          <a:pt x="7987" y="8054"/>
                          <a:pt x="7770" y="8104"/>
                          <a:pt x="7720" y="8087"/>
                        </a:cubicBezTo>
                        <a:cubicBezTo>
                          <a:pt x="7670" y="8054"/>
                          <a:pt x="7720" y="7987"/>
                          <a:pt x="7637" y="7887"/>
                        </a:cubicBezTo>
                        <a:cubicBezTo>
                          <a:pt x="7536" y="7803"/>
                          <a:pt x="7620" y="7636"/>
                          <a:pt x="7754" y="7586"/>
                        </a:cubicBezTo>
                        <a:cubicBezTo>
                          <a:pt x="7904" y="7519"/>
                          <a:pt x="7921" y="7419"/>
                          <a:pt x="8121" y="7369"/>
                        </a:cubicBezTo>
                        <a:cubicBezTo>
                          <a:pt x="8322" y="7335"/>
                          <a:pt x="8388" y="7536"/>
                          <a:pt x="8338" y="7586"/>
                        </a:cubicBezTo>
                        <a:cubicBezTo>
                          <a:pt x="8305" y="7619"/>
                          <a:pt x="8305" y="7536"/>
                          <a:pt x="8205" y="7503"/>
                        </a:cubicBezTo>
                        <a:cubicBezTo>
                          <a:pt x="8104" y="7469"/>
                          <a:pt x="7837" y="7619"/>
                          <a:pt x="7787" y="7770"/>
                        </a:cubicBezTo>
                        <a:cubicBezTo>
                          <a:pt x="7754" y="7904"/>
                          <a:pt x="7870" y="7987"/>
                          <a:pt x="7870" y="7987"/>
                        </a:cubicBezTo>
                        <a:close/>
                        <a:moveTo>
                          <a:pt x="2340" y="8538"/>
                        </a:moveTo>
                        <a:cubicBezTo>
                          <a:pt x="2340" y="8472"/>
                          <a:pt x="2390" y="8422"/>
                          <a:pt x="2440" y="8438"/>
                        </a:cubicBezTo>
                        <a:cubicBezTo>
                          <a:pt x="2490" y="8455"/>
                          <a:pt x="2540" y="8555"/>
                          <a:pt x="2540" y="8639"/>
                        </a:cubicBezTo>
                        <a:cubicBezTo>
                          <a:pt x="2524" y="8722"/>
                          <a:pt x="2457" y="8789"/>
                          <a:pt x="2390" y="8706"/>
                        </a:cubicBezTo>
                        <a:cubicBezTo>
                          <a:pt x="2340" y="8639"/>
                          <a:pt x="2340" y="8538"/>
                          <a:pt x="2340" y="8538"/>
                        </a:cubicBezTo>
                        <a:close/>
                        <a:moveTo>
                          <a:pt x="903" y="7703"/>
                        </a:moveTo>
                        <a:cubicBezTo>
                          <a:pt x="936" y="7670"/>
                          <a:pt x="953" y="7653"/>
                          <a:pt x="987" y="7720"/>
                        </a:cubicBezTo>
                        <a:cubicBezTo>
                          <a:pt x="1037" y="7787"/>
                          <a:pt x="1354" y="7736"/>
                          <a:pt x="1471" y="7887"/>
                        </a:cubicBezTo>
                        <a:cubicBezTo>
                          <a:pt x="1588" y="8037"/>
                          <a:pt x="1538" y="8321"/>
                          <a:pt x="1722" y="8321"/>
                        </a:cubicBezTo>
                        <a:cubicBezTo>
                          <a:pt x="1906" y="8321"/>
                          <a:pt x="2039" y="8288"/>
                          <a:pt x="2223" y="8455"/>
                        </a:cubicBezTo>
                        <a:cubicBezTo>
                          <a:pt x="2407" y="8605"/>
                          <a:pt x="2273" y="8823"/>
                          <a:pt x="2206" y="8722"/>
                        </a:cubicBezTo>
                        <a:cubicBezTo>
                          <a:pt x="2156" y="8622"/>
                          <a:pt x="2073" y="8422"/>
                          <a:pt x="1839" y="8422"/>
                        </a:cubicBezTo>
                        <a:cubicBezTo>
                          <a:pt x="1605" y="8422"/>
                          <a:pt x="1421" y="8388"/>
                          <a:pt x="1304" y="8171"/>
                        </a:cubicBezTo>
                        <a:cubicBezTo>
                          <a:pt x="1204" y="7954"/>
                          <a:pt x="1053" y="7937"/>
                          <a:pt x="953" y="7837"/>
                        </a:cubicBezTo>
                        <a:cubicBezTo>
                          <a:pt x="836" y="7753"/>
                          <a:pt x="903" y="7703"/>
                          <a:pt x="903" y="77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2900;p34">
                    <a:extLst>
                      <a:ext uri="{FF2B5EF4-FFF2-40B4-BE49-F238E27FC236}">
                        <a16:creationId xmlns:a16="http://schemas.microsoft.com/office/drawing/2014/main" id="{52B26870-10BD-29F5-789A-8034DB5C9862}"/>
                      </a:ext>
                    </a:extLst>
                  </p:cNvPr>
                  <p:cNvSpPr/>
                  <p:nvPr/>
                </p:nvSpPr>
                <p:spPr>
                  <a:xfrm>
                    <a:off x="5386025" y="2664300"/>
                    <a:ext cx="53900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1237" extrusionOk="0">
                        <a:moveTo>
                          <a:pt x="1638" y="218"/>
                        </a:moveTo>
                        <a:cubicBezTo>
                          <a:pt x="1621" y="184"/>
                          <a:pt x="1087" y="0"/>
                          <a:pt x="552" y="101"/>
                        </a:cubicBezTo>
                        <a:cubicBezTo>
                          <a:pt x="0" y="218"/>
                          <a:pt x="184" y="752"/>
                          <a:pt x="619" y="1003"/>
                        </a:cubicBezTo>
                        <a:cubicBezTo>
                          <a:pt x="1053" y="1237"/>
                          <a:pt x="1772" y="1220"/>
                          <a:pt x="1972" y="969"/>
                        </a:cubicBezTo>
                        <a:cubicBezTo>
                          <a:pt x="2156" y="719"/>
                          <a:pt x="2005" y="385"/>
                          <a:pt x="1638" y="21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2901;p34">
                    <a:extLst>
                      <a:ext uri="{FF2B5EF4-FFF2-40B4-BE49-F238E27FC236}">
                        <a16:creationId xmlns:a16="http://schemas.microsoft.com/office/drawing/2014/main" id="{7F5D8186-DE9B-D3AD-8FD2-6222785BD657}"/>
                      </a:ext>
                    </a:extLst>
                  </p:cNvPr>
                  <p:cNvSpPr/>
                  <p:nvPr/>
                </p:nvSpPr>
                <p:spPr>
                  <a:xfrm>
                    <a:off x="5388525" y="2678925"/>
                    <a:ext cx="48475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" h="936" extrusionOk="0">
                        <a:moveTo>
                          <a:pt x="1922" y="568"/>
                        </a:moveTo>
                        <a:cubicBezTo>
                          <a:pt x="1922" y="568"/>
                          <a:pt x="1905" y="501"/>
                          <a:pt x="1805" y="551"/>
                        </a:cubicBezTo>
                        <a:cubicBezTo>
                          <a:pt x="1722" y="585"/>
                          <a:pt x="1388" y="785"/>
                          <a:pt x="1020" y="752"/>
                        </a:cubicBezTo>
                        <a:cubicBezTo>
                          <a:pt x="652" y="702"/>
                          <a:pt x="669" y="568"/>
                          <a:pt x="502" y="518"/>
                        </a:cubicBezTo>
                        <a:cubicBezTo>
                          <a:pt x="318" y="468"/>
                          <a:pt x="184" y="334"/>
                          <a:pt x="118" y="167"/>
                        </a:cubicBezTo>
                        <a:cubicBezTo>
                          <a:pt x="51" y="0"/>
                          <a:pt x="1" y="234"/>
                          <a:pt x="118" y="435"/>
                        </a:cubicBezTo>
                        <a:cubicBezTo>
                          <a:pt x="235" y="635"/>
                          <a:pt x="485" y="585"/>
                          <a:pt x="552" y="735"/>
                        </a:cubicBezTo>
                        <a:cubicBezTo>
                          <a:pt x="619" y="886"/>
                          <a:pt x="903" y="936"/>
                          <a:pt x="1237" y="836"/>
                        </a:cubicBezTo>
                        <a:cubicBezTo>
                          <a:pt x="1555" y="735"/>
                          <a:pt x="1571" y="836"/>
                          <a:pt x="1738" y="785"/>
                        </a:cubicBezTo>
                        <a:cubicBezTo>
                          <a:pt x="1922" y="735"/>
                          <a:pt x="1939" y="652"/>
                          <a:pt x="1922" y="568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2902;p34">
                    <a:extLst>
                      <a:ext uri="{FF2B5EF4-FFF2-40B4-BE49-F238E27FC236}">
                        <a16:creationId xmlns:a16="http://schemas.microsoft.com/office/drawing/2014/main" id="{2088C6DD-AE55-2618-F865-9B623DC9A699}"/>
                      </a:ext>
                    </a:extLst>
                  </p:cNvPr>
                  <p:cNvSpPr/>
                  <p:nvPr/>
                </p:nvSpPr>
                <p:spPr>
                  <a:xfrm>
                    <a:off x="5461625" y="2670975"/>
                    <a:ext cx="68525" cy="4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1" h="1639" extrusionOk="0">
                        <a:moveTo>
                          <a:pt x="134" y="903"/>
                        </a:moveTo>
                        <a:cubicBezTo>
                          <a:pt x="134" y="903"/>
                          <a:pt x="452" y="418"/>
                          <a:pt x="1020" y="301"/>
                        </a:cubicBezTo>
                        <a:cubicBezTo>
                          <a:pt x="1588" y="184"/>
                          <a:pt x="1555" y="1"/>
                          <a:pt x="1972" y="84"/>
                        </a:cubicBezTo>
                        <a:cubicBezTo>
                          <a:pt x="2407" y="151"/>
                          <a:pt x="2691" y="168"/>
                          <a:pt x="2724" y="435"/>
                        </a:cubicBezTo>
                        <a:cubicBezTo>
                          <a:pt x="2741" y="719"/>
                          <a:pt x="2407" y="819"/>
                          <a:pt x="2290" y="1003"/>
                        </a:cubicBezTo>
                        <a:cubicBezTo>
                          <a:pt x="2190" y="1204"/>
                          <a:pt x="1755" y="1321"/>
                          <a:pt x="1504" y="1354"/>
                        </a:cubicBezTo>
                        <a:cubicBezTo>
                          <a:pt x="1254" y="1404"/>
                          <a:pt x="1220" y="1638"/>
                          <a:pt x="1020" y="1571"/>
                        </a:cubicBezTo>
                        <a:cubicBezTo>
                          <a:pt x="819" y="1504"/>
                          <a:pt x="669" y="1371"/>
                          <a:pt x="402" y="1421"/>
                        </a:cubicBezTo>
                        <a:cubicBezTo>
                          <a:pt x="134" y="1471"/>
                          <a:pt x="1" y="1137"/>
                          <a:pt x="134" y="903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2" name="Google Shape;2903;p34">
                    <a:extLst>
                      <a:ext uri="{FF2B5EF4-FFF2-40B4-BE49-F238E27FC236}">
                        <a16:creationId xmlns:a16="http://schemas.microsoft.com/office/drawing/2014/main" id="{54F83B90-6BC4-1BD5-C3EF-234BF4159974}"/>
                      </a:ext>
                    </a:extLst>
                  </p:cNvPr>
                  <p:cNvSpPr/>
                  <p:nvPr/>
                </p:nvSpPr>
                <p:spPr>
                  <a:xfrm>
                    <a:off x="5520525" y="2626275"/>
                    <a:ext cx="30950" cy="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221" extrusionOk="0">
                        <a:moveTo>
                          <a:pt x="17" y="870"/>
                        </a:moveTo>
                        <a:cubicBezTo>
                          <a:pt x="51" y="719"/>
                          <a:pt x="184" y="452"/>
                          <a:pt x="385" y="285"/>
                        </a:cubicBezTo>
                        <a:cubicBezTo>
                          <a:pt x="585" y="118"/>
                          <a:pt x="853" y="1"/>
                          <a:pt x="1020" y="34"/>
                        </a:cubicBezTo>
                        <a:cubicBezTo>
                          <a:pt x="1187" y="68"/>
                          <a:pt x="1237" y="251"/>
                          <a:pt x="1087" y="419"/>
                        </a:cubicBezTo>
                        <a:cubicBezTo>
                          <a:pt x="936" y="586"/>
                          <a:pt x="1087" y="769"/>
                          <a:pt x="836" y="903"/>
                        </a:cubicBezTo>
                        <a:cubicBezTo>
                          <a:pt x="585" y="1037"/>
                          <a:pt x="485" y="1221"/>
                          <a:pt x="268" y="1154"/>
                        </a:cubicBezTo>
                        <a:cubicBezTo>
                          <a:pt x="51" y="1087"/>
                          <a:pt x="1" y="1003"/>
                          <a:pt x="17" y="870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2904;p34">
                    <a:extLst>
                      <a:ext uri="{FF2B5EF4-FFF2-40B4-BE49-F238E27FC236}">
                        <a16:creationId xmlns:a16="http://schemas.microsoft.com/office/drawing/2014/main" id="{F116EEEF-6415-A50E-7B54-6BFFA7FB6DBB}"/>
                      </a:ext>
                    </a:extLst>
                  </p:cNvPr>
                  <p:cNvSpPr/>
                  <p:nvPr/>
                </p:nvSpPr>
                <p:spPr>
                  <a:xfrm>
                    <a:off x="5520950" y="2612075"/>
                    <a:ext cx="19225" cy="1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" h="753" extrusionOk="0">
                        <a:moveTo>
                          <a:pt x="17" y="535"/>
                        </a:moveTo>
                        <a:cubicBezTo>
                          <a:pt x="34" y="435"/>
                          <a:pt x="117" y="268"/>
                          <a:pt x="251" y="168"/>
                        </a:cubicBezTo>
                        <a:cubicBezTo>
                          <a:pt x="368" y="68"/>
                          <a:pt x="535" y="1"/>
                          <a:pt x="635" y="17"/>
                        </a:cubicBezTo>
                        <a:cubicBezTo>
                          <a:pt x="735" y="34"/>
                          <a:pt x="769" y="151"/>
                          <a:pt x="685" y="251"/>
                        </a:cubicBezTo>
                        <a:cubicBezTo>
                          <a:pt x="585" y="352"/>
                          <a:pt x="669" y="469"/>
                          <a:pt x="518" y="552"/>
                        </a:cubicBezTo>
                        <a:cubicBezTo>
                          <a:pt x="368" y="636"/>
                          <a:pt x="301" y="753"/>
                          <a:pt x="167" y="703"/>
                        </a:cubicBezTo>
                        <a:cubicBezTo>
                          <a:pt x="34" y="669"/>
                          <a:pt x="0" y="619"/>
                          <a:pt x="17" y="535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2905;p34">
                    <a:extLst>
                      <a:ext uri="{FF2B5EF4-FFF2-40B4-BE49-F238E27FC236}">
                        <a16:creationId xmlns:a16="http://schemas.microsoft.com/office/drawing/2014/main" id="{47812506-3F9F-0C6E-1EF0-6B9BC91B7080}"/>
                      </a:ext>
                    </a:extLst>
                  </p:cNvPr>
                  <p:cNvSpPr/>
                  <p:nvPr/>
                </p:nvSpPr>
                <p:spPr>
                  <a:xfrm>
                    <a:off x="5546000" y="2568650"/>
                    <a:ext cx="21750" cy="2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" h="936" extrusionOk="0">
                        <a:moveTo>
                          <a:pt x="335" y="134"/>
                        </a:moveTo>
                        <a:cubicBezTo>
                          <a:pt x="318" y="150"/>
                          <a:pt x="118" y="351"/>
                          <a:pt x="68" y="635"/>
                        </a:cubicBezTo>
                        <a:cubicBezTo>
                          <a:pt x="1" y="919"/>
                          <a:pt x="318" y="936"/>
                          <a:pt x="519" y="769"/>
                        </a:cubicBezTo>
                        <a:cubicBezTo>
                          <a:pt x="736" y="618"/>
                          <a:pt x="870" y="284"/>
                          <a:pt x="786" y="134"/>
                        </a:cubicBezTo>
                        <a:cubicBezTo>
                          <a:pt x="703" y="0"/>
                          <a:pt x="485" y="0"/>
                          <a:pt x="335" y="134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2906;p34">
                    <a:extLst>
                      <a:ext uri="{FF2B5EF4-FFF2-40B4-BE49-F238E27FC236}">
                        <a16:creationId xmlns:a16="http://schemas.microsoft.com/office/drawing/2014/main" id="{B7802D7E-9FCC-1423-DEEE-0EB1D2FB5FBC}"/>
                      </a:ext>
                    </a:extLst>
                  </p:cNvPr>
                  <p:cNvSpPr/>
                  <p:nvPr/>
                </p:nvSpPr>
                <p:spPr>
                  <a:xfrm>
                    <a:off x="5552275" y="2573225"/>
                    <a:ext cx="18825" cy="2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" h="837" extrusionOk="0">
                        <a:moveTo>
                          <a:pt x="669" y="18"/>
                        </a:moveTo>
                        <a:cubicBezTo>
                          <a:pt x="669" y="18"/>
                          <a:pt x="619" y="1"/>
                          <a:pt x="635" y="51"/>
                        </a:cubicBezTo>
                        <a:cubicBezTo>
                          <a:pt x="635" y="101"/>
                          <a:pt x="669" y="302"/>
                          <a:pt x="569" y="469"/>
                        </a:cubicBezTo>
                        <a:cubicBezTo>
                          <a:pt x="485" y="619"/>
                          <a:pt x="418" y="586"/>
                          <a:pt x="351" y="652"/>
                        </a:cubicBezTo>
                        <a:cubicBezTo>
                          <a:pt x="285" y="736"/>
                          <a:pt x="201" y="769"/>
                          <a:pt x="101" y="769"/>
                        </a:cubicBezTo>
                        <a:cubicBezTo>
                          <a:pt x="0" y="769"/>
                          <a:pt x="101" y="836"/>
                          <a:pt x="234" y="820"/>
                        </a:cubicBezTo>
                        <a:cubicBezTo>
                          <a:pt x="351" y="820"/>
                          <a:pt x="385" y="686"/>
                          <a:pt x="468" y="686"/>
                        </a:cubicBezTo>
                        <a:cubicBezTo>
                          <a:pt x="569" y="669"/>
                          <a:pt x="635" y="552"/>
                          <a:pt x="652" y="385"/>
                        </a:cubicBezTo>
                        <a:cubicBezTo>
                          <a:pt x="669" y="201"/>
                          <a:pt x="719" y="218"/>
                          <a:pt x="736" y="135"/>
                        </a:cubicBezTo>
                        <a:cubicBezTo>
                          <a:pt x="752" y="34"/>
                          <a:pt x="702" y="18"/>
                          <a:pt x="669" y="18"/>
                        </a:cubicBezTo>
                        <a:close/>
                      </a:path>
                    </a:pathLst>
                  </a:custGeom>
                  <a:solidFill>
                    <a:srgbClr val="040D0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2907;p34">
                    <a:extLst>
                      <a:ext uri="{FF2B5EF4-FFF2-40B4-BE49-F238E27FC236}">
                        <a16:creationId xmlns:a16="http://schemas.microsoft.com/office/drawing/2014/main" id="{7B6D13D0-54B5-092C-AB67-B2F80092480A}"/>
                      </a:ext>
                    </a:extLst>
                  </p:cNvPr>
                  <p:cNvSpPr/>
                  <p:nvPr/>
                </p:nvSpPr>
                <p:spPr>
                  <a:xfrm>
                    <a:off x="5580675" y="2619600"/>
                    <a:ext cx="16725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1120" extrusionOk="0">
                        <a:moveTo>
                          <a:pt x="84" y="301"/>
                        </a:moveTo>
                        <a:cubicBezTo>
                          <a:pt x="67" y="318"/>
                          <a:pt x="1" y="585"/>
                          <a:pt x="84" y="853"/>
                        </a:cubicBezTo>
                        <a:cubicBezTo>
                          <a:pt x="184" y="1120"/>
                          <a:pt x="468" y="1003"/>
                          <a:pt x="569" y="769"/>
                        </a:cubicBezTo>
                        <a:cubicBezTo>
                          <a:pt x="669" y="535"/>
                          <a:pt x="619" y="168"/>
                          <a:pt x="485" y="84"/>
                        </a:cubicBezTo>
                        <a:cubicBezTo>
                          <a:pt x="335" y="1"/>
                          <a:pt x="151" y="101"/>
                          <a:pt x="84" y="301"/>
                        </a:cubicBezTo>
                        <a:close/>
                      </a:path>
                    </a:pathLst>
                  </a:custGeom>
                  <a:solidFill>
                    <a:srgbClr val="10002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86CF6FA-1421-B4B2-A01C-7D5ABF52937B}"/>
                </a:ext>
              </a:extLst>
            </p:cNvPr>
            <p:cNvGrpSpPr/>
            <p:nvPr/>
          </p:nvGrpSpPr>
          <p:grpSpPr>
            <a:xfrm>
              <a:off x="2374756" y="2118161"/>
              <a:ext cx="1592305" cy="1170347"/>
              <a:chOff x="8550069" y="1748186"/>
              <a:chExt cx="1592305" cy="1170347"/>
            </a:xfrm>
          </p:grpSpPr>
          <p:pic>
            <p:nvPicPr>
              <p:cNvPr id="121" name="Picture 2">
                <a:extLst>
                  <a:ext uri="{FF2B5EF4-FFF2-40B4-BE49-F238E27FC236}">
                    <a16:creationId xmlns:a16="http://schemas.microsoft.com/office/drawing/2014/main" id="{650E1B9A-C741-2C2A-545B-D90924ED2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8" t="14358" r="28064" b="33137"/>
              <a:stretch/>
            </p:blipFill>
            <p:spPr bwMode="auto">
              <a:xfrm rot="14322111">
                <a:off x="9380327" y="1752369"/>
                <a:ext cx="680177" cy="843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A0D854F3-B544-6486-79FC-7D8102E5C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0069" y="1748186"/>
                <a:ext cx="1170347" cy="11703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17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559B7822-E250-1BE5-2E2D-7D9A0390D591}"/>
              </a:ext>
            </a:extLst>
          </p:cNvPr>
          <p:cNvGrpSpPr/>
          <p:nvPr/>
        </p:nvGrpSpPr>
        <p:grpSpPr>
          <a:xfrm>
            <a:off x="-21820" y="495300"/>
            <a:ext cx="12213820" cy="2895600"/>
            <a:chOff x="-21820" y="495300"/>
            <a:chExt cx="1221382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  <p:pic>
          <p:nvPicPr>
            <p:cNvPr id="2" name="Picture 1" descr="A couple of blue vases sit in front of a window&#10;&#10;Description automatically generated with medium confidence">
              <a:extLst>
                <a:ext uri="{FF2B5EF4-FFF2-40B4-BE49-F238E27FC236}">
                  <a16:creationId xmlns:a16="http://schemas.microsoft.com/office/drawing/2014/main" id="{FF83E2CC-77B1-F7A7-3347-AB4D7CDFF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20" b="20527"/>
            <a:stretch/>
          </p:blipFill>
          <p:spPr>
            <a:xfrm>
              <a:off x="0" y="505041"/>
              <a:ext cx="12192000" cy="288585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685158-3B4F-F8C4-3BA4-86D8F35EF606}"/>
                </a:ext>
              </a:extLst>
            </p:cNvPr>
            <p:cNvSpPr/>
            <p:nvPr/>
          </p:nvSpPr>
          <p:spPr>
            <a:xfrm>
              <a:off x="-21820" y="495300"/>
              <a:ext cx="12192000" cy="2895600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D95665C-148E-2120-0066-2A36A7B2C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060" y="780491"/>
              <a:ext cx="2048520" cy="2483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A6A0F60-4705-9D09-5471-E70CF4F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521" r="-137" b="15090"/>
          <a:stretch/>
        </p:blipFill>
        <p:spPr>
          <a:xfrm>
            <a:off x="0" y="0"/>
            <a:ext cx="12208718" cy="6858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F33E18A-03B9-F014-6736-D8C3E3B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11" y="892628"/>
            <a:ext cx="2753378" cy="3106057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39D1FC38-8079-EBDA-7D9E-9F571774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042" y="892628"/>
            <a:ext cx="2431634" cy="310605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07170-D025-86FC-11EB-428F89E02C17}"/>
              </a:ext>
            </a:extLst>
          </p:cNvPr>
          <p:cNvGrpSpPr/>
          <p:nvPr/>
        </p:nvGrpSpPr>
        <p:grpSpPr>
          <a:xfrm>
            <a:off x="8082324" y="930728"/>
            <a:ext cx="2347293" cy="2944317"/>
            <a:chOff x="8082324" y="892628"/>
            <a:chExt cx="2347293" cy="29443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887A81-C205-0CFD-E4A2-CD3F419AE033}"/>
                </a:ext>
              </a:extLst>
            </p:cNvPr>
            <p:cNvSpPr txBox="1"/>
            <p:nvPr/>
          </p:nvSpPr>
          <p:spPr>
            <a:xfrm>
              <a:off x="8210740" y="2928991"/>
              <a:ext cx="2218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gluesnake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68F47B-7D41-994C-2A02-F769DB65A02C}"/>
                </a:ext>
              </a:extLst>
            </p:cNvPr>
            <p:cNvSpPr txBox="1"/>
            <p:nvPr/>
          </p:nvSpPr>
          <p:spPr>
            <a:xfrm>
              <a:off x="8128025" y="3467613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" name="Google Shape;35601;p55">
              <a:extLst>
                <a:ext uri="{FF2B5EF4-FFF2-40B4-BE49-F238E27FC236}">
                  <a16:creationId xmlns:a16="http://schemas.microsoft.com/office/drawing/2014/main" id="{D495BB05-8B7D-1E47-400C-14CC147DAB5B}"/>
                </a:ext>
              </a:extLst>
            </p:cNvPr>
            <p:cNvSpPr/>
            <p:nvPr/>
          </p:nvSpPr>
          <p:spPr>
            <a:xfrm>
              <a:off x="8400213" y="1000545"/>
              <a:ext cx="1798616" cy="1798616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35635;p55">
              <a:extLst>
                <a:ext uri="{FF2B5EF4-FFF2-40B4-BE49-F238E27FC236}">
                  <a16:creationId xmlns:a16="http://schemas.microsoft.com/office/drawing/2014/main" id="{896BA799-AF7B-45F8-521F-2E27E986DF2D}"/>
                </a:ext>
              </a:extLst>
            </p:cNvPr>
            <p:cNvSpPr/>
            <p:nvPr/>
          </p:nvSpPr>
          <p:spPr>
            <a:xfrm>
              <a:off x="8292296" y="892628"/>
              <a:ext cx="2014450" cy="201445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chemeClr val="bg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5636;p55">
              <a:extLst>
                <a:ext uri="{FF2B5EF4-FFF2-40B4-BE49-F238E27FC236}">
                  <a16:creationId xmlns:a16="http://schemas.microsoft.com/office/drawing/2014/main" id="{1B66716E-23AC-C691-893E-DCD5F95821CC}"/>
                </a:ext>
              </a:extLst>
            </p:cNvPr>
            <p:cNvSpPr/>
            <p:nvPr/>
          </p:nvSpPr>
          <p:spPr>
            <a:xfrm>
              <a:off x="8357046" y="957378"/>
              <a:ext cx="1884950" cy="188495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5637;p55">
              <a:extLst>
                <a:ext uri="{FF2B5EF4-FFF2-40B4-BE49-F238E27FC236}">
                  <a16:creationId xmlns:a16="http://schemas.microsoft.com/office/drawing/2014/main" id="{9A3FFCE8-5BEF-7EA7-01E1-D87136D9C5E8}"/>
                </a:ext>
              </a:extLst>
            </p:cNvPr>
            <p:cNvSpPr/>
            <p:nvPr/>
          </p:nvSpPr>
          <p:spPr>
            <a:xfrm>
              <a:off x="8082324" y="1705325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5638;p55">
              <a:extLst>
                <a:ext uri="{FF2B5EF4-FFF2-40B4-BE49-F238E27FC236}">
                  <a16:creationId xmlns:a16="http://schemas.microsoft.com/office/drawing/2014/main" id="{6865A9B4-EB52-9A84-680D-2763065955D3}"/>
                </a:ext>
              </a:extLst>
            </p:cNvPr>
            <p:cNvSpPr/>
            <p:nvPr/>
          </p:nvSpPr>
          <p:spPr>
            <a:xfrm>
              <a:off x="8082324" y="1646044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5639;p55">
              <a:extLst>
                <a:ext uri="{FF2B5EF4-FFF2-40B4-BE49-F238E27FC236}">
                  <a16:creationId xmlns:a16="http://schemas.microsoft.com/office/drawing/2014/main" id="{5AB11DA0-7749-D508-E113-532AB6E01FCB}"/>
                </a:ext>
              </a:extLst>
            </p:cNvPr>
            <p:cNvSpPr/>
            <p:nvPr/>
          </p:nvSpPr>
          <p:spPr>
            <a:xfrm>
              <a:off x="8082324" y="176462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5640;p55">
              <a:extLst>
                <a:ext uri="{FF2B5EF4-FFF2-40B4-BE49-F238E27FC236}">
                  <a16:creationId xmlns:a16="http://schemas.microsoft.com/office/drawing/2014/main" id="{F6CFD8DD-70E7-35CC-280F-7C7371F0297E}"/>
                </a:ext>
              </a:extLst>
            </p:cNvPr>
            <p:cNvSpPr/>
            <p:nvPr/>
          </p:nvSpPr>
          <p:spPr>
            <a:xfrm>
              <a:off x="8082324" y="1823933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5641;p55">
              <a:extLst>
                <a:ext uri="{FF2B5EF4-FFF2-40B4-BE49-F238E27FC236}">
                  <a16:creationId xmlns:a16="http://schemas.microsoft.com/office/drawing/2014/main" id="{0E4ACA34-26E2-B7E8-0E84-AAFB068AF8EB}"/>
                </a:ext>
              </a:extLst>
            </p:cNvPr>
            <p:cNvSpPr/>
            <p:nvPr/>
          </p:nvSpPr>
          <p:spPr>
            <a:xfrm>
              <a:off x="8082324" y="188321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5642;p55">
              <a:extLst>
                <a:ext uri="{FF2B5EF4-FFF2-40B4-BE49-F238E27FC236}">
                  <a16:creationId xmlns:a16="http://schemas.microsoft.com/office/drawing/2014/main" id="{98224263-D194-4C99-D6E4-0A8B46AD6C95}"/>
                </a:ext>
              </a:extLst>
            </p:cNvPr>
            <p:cNvSpPr/>
            <p:nvPr/>
          </p:nvSpPr>
          <p:spPr>
            <a:xfrm>
              <a:off x="8082324" y="1409563"/>
              <a:ext cx="91403" cy="27910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5643;p55">
              <a:extLst>
                <a:ext uri="{FF2B5EF4-FFF2-40B4-BE49-F238E27FC236}">
                  <a16:creationId xmlns:a16="http://schemas.microsoft.com/office/drawing/2014/main" id="{97AF930D-598C-3207-40C3-5521A6FA0618}"/>
                </a:ext>
              </a:extLst>
            </p:cNvPr>
            <p:cNvSpPr/>
            <p:nvPr/>
          </p:nvSpPr>
          <p:spPr>
            <a:xfrm>
              <a:off x="8082324" y="1350259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5644;p55">
              <a:extLst>
                <a:ext uri="{FF2B5EF4-FFF2-40B4-BE49-F238E27FC236}">
                  <a16:creationId xmlns:a16="http://schemas.microsoft.com/office/drawing/2014/main" id="{C3A083B8-1C98-DE38-CE70-B78F928AFA14}"/>
                </a:ext>
              </a:extLst>
            </p:cNvPr>
            <p:cNvSpPr/>
            <p:nvPr/>
          </p:nvSpPr>
          <p:spPr>
            <a:xfrm>
              <a:off x="8082324" y="146815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5645;p55">
              <a:extLst>
                <a:ext uri="{FF2B5EF4-FFF2-40B4-BE49-F238E27FC236}">
                  <a16:creationId xmlns:a16="http://schemas.microsoft.com/office/drawing/2014/main" id="{9F995C57-D59D-BCBE-FD88-48FDC2857069}"/>
                </a:ext>
              </a:extLst>
            </p:cNvPr>
            <p:cNvSpPr/>
            <p:nvPr/>
          </p:nvSpPr>
          <p:spPr>
            <a:xfrm>
              <a:off x="8082324" y="152743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5646;p55">
              <a:extLst>
                <a:ext uri="{FF2B5EF4-FFF2-40B4-BE49-F238E27FC236}">
                  <a16:creationId xmlns:a16="http://schemas.microsoft.com/office/drawing/2014/main" id="{D8AEDB46-35CF-B51B-1391-567EF04CAA0A}"/>
                </a:ext>
              </a:extLst>
            </p:cNvPr>
            <p:cNvSpPr/>
            <p:nvPr/>
          </p:nvSpPr>
          <p:spPr>
            <a:xfrm>
              <a:off x="8082324" y="1586740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5647;p55">
              <a:extLst>
                <a:ext uri="{FF2B5EF4-FFF2-40B4-BE49-F238E27FC236}">
                  <a16:creationId xmlns:a16="http://schemas.microsoft.com/office/drawing/2014/main" id="{AC2E39BC-855B-4590-5E96-EB4A48A7C190}"/>
                </a:ext>
              </a:extLst>
            </p:cNvPr>
            <p:cNvSpPr/>
            <p:nvPr/>
          </p:nvSpPr>
          <p:spPr>
            <a:xfrm>
              <a:off x="8082324" y="1113067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5648;p55">
              <a:extLst>
                <a:ext uri="{FF2B5EF4-FFF2-40B4-BE49-F238E27FC236}">
                  <a16:creationId xmlns:a16="http://schemas.microsoft.com/office/drawing/2014/main" id="{82D06E54-3B50-7414-64BB-EE70E5287381}"/>
                </a:ext>
              </a:extLst>
            </p:cNvPr>
            <p:cNvSpPr/>
            <p:nvPr/>
          </p:nvSpPr>
          <p:spPr>
            <a:xfrm>
              <a:off x="8082324" y="105378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5649;p55">
              <a:extLst>
                <a:ext uri="{FF2B5EF4-FFF2-40B4-BE49-F238E27FC236}">
                  <a16:creationId xmlns:a16="http://schemas.microsoft.com/office/drawing/2014/main" id="{5DE44C65-548E-FEC0-0272-0E90BE61B34F}"/>
                </a:ext>
              </a:extLst>
            </p:cNvPr>
            <p:cNvSpPr/>
            <p:nvPr/>
          </p:nvSpPr>
          <p:spPr>
            <a:xfrm>
              <a:off x="8082324" y="1172371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5650;p55">
              <a:extLst>
                <a:ext uri="{FF2B5EF4-FFF2-40B4-BE49-F238E27FC236}">
                  <a16:creationId xmlns:a16="http://schemas.microsoft.com/office/drawing/2014/main" id="{E3AB29F1-FCC7-201E-D3E7-2EEF83D930B4}"/>
                </a:ext>
              </a:extLst>
            </p:cNvPr>
            <p:cNvSpPr/>
            <p:nvPr/>
          </p:nvSpPr>
          <p:spPr>
            <a:xfrm>
              <a:off x="8082324" y="1231674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5651;p55">
              <a:extLst>
                <a:ext uri="{FF2B5EF4-FFF2-40B4-BE49-F238E27FC236}">
                  <a16:creationId xmlns:a16="http://schemas.microsoft.com/office/drawing/2014/main" id="{7F4744E7-C385-4459-6376-D5307EE3A3DB}"/>
                </a:ext>
              </a:extLst>
            </p:cNvPr>
            <p:cNvSpPr/>
            <p:nvPr/>
          </p:nvSpPr>
          <p:spPr>
            <a:xfrm>
              <a:off x="8082324" y="1290956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5652;p55">
              <a:extLst>
                <a:ext uri="{FF2B5EF4-FFF2-40B4-BE49-F238E27FC236}">
                  <a16:creationId xmlns:a16="http://schemas.microsoft.com/office/drawing/2014/main" id="{8BA346FC-76E1-E1E2-6B78-F12BA73663F6}"/>
                </a:ext>
              </a:extLst>
            </p:cNvPr>
            <p:cNvSpPr/>
            <p:nvPr/>
          </p:nvSpPr>
          <p:spPr>
            <a:xfrm>
              <a:off x="8082324" y="1946007"/>
              <a:ext cx="91403" cy="896321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5648;p55">
              <a:extLst>
                <a:ext uri="{FF2B5EF4-FFF2-40B4-BE49-F238E27FC236}">
                  <a16:creationId xmlns:a16="http://schemas.microsoft.com/office/drawing/2014/main" id="{2F4A72B0-CF9D-6761-7F0C-F33F91F5AEE9}"/>
                </a:ext>
              </a:extLst>
            </p:cNvPr>
            <p:cNvSpPr/>
            <p:nvPr/>
          </p:nvSpPr>
          <p:spPr>
            <a:xfrm>
              <a:off x="8082324" y="996201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5648;p55">
              <a:extLst>
                <a:ext uri="{FF2B5EF4-FFF2-40B4-BE49-F238E27FC236}">
                  <a16:creationId xmlns:a16="http://schemas.microsoft.com/office/drawing/2014/main" id="{A8BA4E76-71FE-2666-55DB-F9611E9EBF3D}"/>
                </a:ext>
              </a:extLst>
            </p:cNvPr>
            <p:cNvSpPr/>
            <p:nvPr/>
          </p:nvSpPr>
          <p:spPr>
            <a:xfrm>
              <a:off x="8082324" y="936872"/>
              <a:ext cx="91403" cy="2793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DFE301-0D90-D674-9985-83A8A5E9CF23}"/>
                </a:ext>
              </a:extLst>
            </p:cNvPr>
            <p:cNvGrpSpPr/>
            <p:nvPr/>
          </p:nvGrpSpPr>
          <p:grpSpPr>
            <a:xfrm>
              <a:off x="8550069" y="1290986"/>
              <a:ext cx="1592305" cy="1170347"/>
              <a:chOff x="8550069" y="1748186"/>
              <a:chExt cx="1592305" cy="1170347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1A3DA906-9834-2401-A6EC-7DCD962E8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8" t="14358" r="28064" b="33137"/>
              <a:stretch/>
            </p:blipFill>
            <p:spPr bwMode="auto">
              <a:xfrm rot="14474178">
                <a:off x="9380327" y="1752369"/>
                <a:ext cx="680177" cy="843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18F30C12-A52A-7F1C-F8BA-951A9B8F3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0069" y="1748186"/>
                <a:ext cx="1170347" cy="11703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545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39</Words>
  <Application>Microsoft Office PowerPoint</Application>
  <PresentationFormat>Widescreen</PresentationFormat>
  <Paragraphs>17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2023-03-01T20:55:45Z</dcterms:modified>
</cp:coreProperties>
</file>